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83" r:id="rId2"/>
    <p:sldId id="318" r:id="rId3"/>
    <p:sldId id="367" r:id="rId4"/>
    <p:sldId id="368" r:id="rId5"/>
    <p:sldId id="284" r:id="rId6"/>
    <p:sldId id="354" r:id="rId7"/>
    <p:sldId id="366" r:id="rId8"/>
    <p:sldId id="353" r:id="rId9"/>
    <p:sldId id="348" r:id="rId10"/>
    <p:sldId id="347" r:id="rId11"/>
    <p:sldId id="349" r:id="rId12"/>
    <p:sldId id="350" r:id="rId13"/>
    <p:sldId id="351" r:id="rId14"/>
    <p:sldId id="327" r:id="rId15"/>
    <p:sldId id="289" r:id="rId16"/>
    <p:sldId id="292" r:id="rId17"/>
    <p:sldId id="335" r:id="rId18"/>
    <p:sldId id="332" r:id="rId19"/>
    <p:sldId id="336" r:id="rId20"/>
    <p:sldId id="339" r:id="rId21"/>
    <p:sldId id="355" r:id="rId22"/>
    <p:sldId id="356" r:id="rId23"/>
    <p:sldId id="359" r:id="rId24"/>
    <p:sldId id="346" r:id="rId25"/>
    <p:sldId id="360" r:id="rId26"/>
    <p:sldId id="361" r:id="rId27"/>
    <p:sldId id="362" r:id="rId28"/>
    <p:sldId id="340" r:id="rId29"/>
    <p:sldId id="337" r:id="rId30"/>
    <p:sldId id="299" r:id="rId31"/>
    <p:sldId id="341" r:id="rId32"/>
    <p:sldId id="363" r:id="rId33"/>
    <p:sldId id="342" r:id="rId34"/>
    <p:sldId id="343" r:id="rId35"/>
    <p:sldId id="364" r:id="rId36"/>
    <p:sldId id="365" r:id="rId37"/>
    <p:sldId id="293" r:id="rId38"/>
    <p:sldId id="325" r:id="rId39"/>
    <p:sldId id="296" r:id="rId40"/>
    <p:sldId id="301" r:id="rId41"/>
    <p:sldId id="328" r:id="rId42"/>
    <p:sldId id="321" r:id="rId43"/>
    <p:sldId id="345" r:id="rId44"/>
    <p:sldId id="330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 autoAdjust="0"/>
    <p:restoredTop sz="98757" autoAdjust="0"/>
  </p:normalViewPr>
  <p:slideViewPr>
    <p:cSldViewPr>
      <p:cViewPr varScale="1">
        <p:scale>
          <a:sx n="98" d="100"/>
          <a:sy n="98" d="100"/>
        </p:scale>
        <p:origin x="64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4EB1-4167-40EB-A536-EE930D3AF221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FE9D-5AC9-4891-B69C-DB40606C6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 rot="5400000">
            <a:off x="-1142999" y="1809750"/>
            <a:ext cx="3124200" cy="838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762000" y="-37598"/>
            <a:ext cx="8153400" cy="5208608"/>
          </a:xfrm>
          <a:prstGeom prst="parallelogram">
            <a:avLst>
              <a:gd name="adj" fmla="val 54432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Image In Here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-457200" y="-19050"/>
            <a:ext cx="4169484" cy="2254535"/>
          </a:xfrm>
          <a:prstGeom prst="parallelogram">
            <a:avLst>
              <a:gd name="adj" fmla="val 56254"/>
            </a:avLst>
          </a:prstGeom>
          <a:gradFill>
            <a:gsLst>
              <a:gs pos="59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64827" y="1353656"/>
            <a:ext cx="992349" cy="881829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4558090" y="4346776"/>
            <a:ext cx="893539" cy="824234"/>
          </a:xfrm>
          <a:prstGeom prst="triangle">
            <a:avLst/>
          </a:prstGeom>
          <a:gradFill>
            <a:gsLst>
              <a:gs pos="20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2433346" y="-19050"/>
            <a:ext cx="838200" cy="744848"/>
          </a:xfrm>
          <a:prstGeom prst="triangle">
            <a:avLst/>
          </a:prstGeom>
          <a:gradFill>
            <a:gsLst>
              <a:gs pos="20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802086" y="3289519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50000"/>
              </a:lnSpc>
              <a:buNone/>
              <a:defRPr b="1">
                <a:latin typeface="Exo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792147" y="3688721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802086" y="3917321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354736" y="4557189"/>
            <a:ext cx="583814" cy="452961"/>
            <a:chOff x="8045073" y="2680881"/>
            <a:chExt cx="834022" cy="647088"/>
          </a:xfrm>
        </p:grpSpPr>
        <p:sp>
          <p:nvSpPr>
            <p:cNvPr id="39" name="Rounded Rectangle 38"/>
            <p:cNvSpPr/>
            <p:nvPr/>
          </p:nvSpPr>
          <p:spPr>
            <a:xfrm>
              <a:off x="8078029" y="2680881"/>
              <a:ext cx="762000" cy="6470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5073" y="2775023"/>
              <a:ext cx="834022" cy="5200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12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</a:p>
          </p:txBody>
        </p:sp>
      </p:grpSp>
      <p:cxnSp>
        <p:nvCxnSpPr>
          <p:cNvPr id="41" name="Straight Connector 40"/>
          <p:cNvCxnSpPr/>
          <p:nvPr userDrawn="1"/>
        </p:nvCxnSpPr>
        <p:spPr>
          <a:xfrm>
            <a:off x="8288596" y="4574045"/>
            <a:ext cx="0" cy="429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 userDrawn="1"/>
        </p:nvSpPr>
        <p:spPr>
          <a:xfrm>
            <a:off x="6950180" y="4603518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YOUR COMPANY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6638175" y="4772587"/>
            <a:ext cx="16591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accent2">
                    <a:lumMod val="75000"/>
                  </a:schemeClr>
                </a:solidFill>
                <a:latin typeface="Exo" pitchFamily="50" charset="0"/>
              </a:rPr>
              <a:t>WWW.YOURCOMPANY.COM</a:t>
            </a: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-381000" y="133350"/>
            <a:ext cx="4005943" cy="1948543"/>
          </a:xfrm>
          <a:custGeom>
            <a:avLst/>
            <a:gdLst>
              <a:gd name="connsiteX0" fmla="*/ 0 w 2895600"/>
              <a:gd name="connsiteY0" fmla="*/ 0 h 1905000"/>
              <a:gd name="connsiteX1" fmla="*/ 2895600 w 2895600"/>
              <a:gd name="connsiteY1" fmla="*/ 0 h 1905000"/>
              <a:gd name="connsiteX2" fmla="*/ 2895600 w 2895600"/>
              <a:gd name="connsiteY2" fmla="*/ 1905000 h 1905000"/>
              <a:gd name="connsiteX3" fmla="*/ 0 w 2895600"/>
              <a:gd name="connsiteY3" fmla="*/ 1905000 h 1905000"/>
              <a:gd name="connsiteX4" fmla="*/ 0 w 2895600"/>
              <a:gd name="connsiteY4" fmla="*/ 0 h 1905000"/>
              <a:gd name="connsiteX0" fmla="*/ 0 w 2895600"/>
              <a:gd name="connsiteY0" fmla="*/ 0 h 1926772"/>
              <a:gd name="connsiteX1" fmla="*/ 2895600 w 2895600"/>
              <a:gd name="connsiteY1" fmla="*/ 0 h 1926772"/>
              <a:gd name="connsiteX2" fmla="*/ 2895600 w 2895600"/>
              <a:gd name="connsiteY2" fmla="*/ 1905000 h 1926772"/>
              <a:gd name="connsiteX3" fmla="*/ 1121229 w 2895600"/>
              <a:gd name="connsiteY3" fmla="*/ 1926772 h 1926772"/>
              <a:gd name="connsiteX4" fmla="*/ 0 w 2895600"/>
              <a:gd name="connsiteY4" fmla="*/ 0 h 1926772"/>
              <a:gd name="connsiteX0" fmla="*/ 0 w 4005943"/>
              <a:gd name="connsiteY0" fmla="*/ 0 h 1948543"/>
              <a:gd name="connsiteX1" fmla="*/ 2895600 w 4005943"/>
              <a:gd name="connsiteY1" fmla="*/ 0 h 1948543"/>
              <a:gd name="connsiteX2" fmla="*/ 4005943 w 4005943"/>
              <a:gd name="connsiteY2" fmla="*/ 1948543 h 1948543"/>
              <a:gd name="connsiteX3" fmla="*/ 1121229 w 4005943"/>
              <a:gd name="connsiteY3" fmla="*/ 1926772 h 1948543"/>
              <a:gd name="connsiteX4" fmla="*/ 0 w 4005943"/>
              <a:gd name="connsiteY4" fmla="*/ 0 h 194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943" h="1948543">
                <a:moveTo>
                  <a:pt x="0" y="0"/>
                </a:moveTo>
                <a:lnTo>
                  <a:pt x="2895600" y="0"/>
                </a:lnTo>
                <a:lnTo>
                  <a:pt x="4005943" y="1948543"/>
                </a:lnTo>
                <a:lnTo>
                  <a:pt x="1121229" y="1926772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7951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1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4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1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 animBg="1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/>
      <p:bldP spid="4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10200" y="15811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10200" y="13525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410200" y="3409950"/>
            <a:ext cx="3200400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410200" y="3181350"/>
            <a:ext cx="32004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33400" y="1504950"/>
            <a:ext cx="533400" cy="533400"/>
            <a:chOff x="533400" y="1504950"/>
            <a:chExt cx="533400" cy="533400"/>
          </a:xfrm>
        </p:grpSpPr>
        <p:sp>
          <p:nvSpPr>
            <p:cNvPr id="14" name="Oval 13"/>
            <p:cNvSpPr/>
            <p:nvPr userDrawn="1"/>
          </p:nvSpPr>
          <p:spPr>
            <a:xfrm>
              <a:off x="533400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601209" y="1617924"/>
              <a:ext cx="408145" cy="307526"/>
              <a:chOff x="6135688" y="3384550"/>
              <a:chExt cx="914400" cy="688975"/>
            </a:xfrm>
            <a:solidFill>
              <a:schemeClr val="accent2"/>
            </a:solidFill>
          </p:grpSpPr>
          <p:sp>
            <p:nvSpPr>
              <p:cNvPr id="27" name="Freeform 138"/>
              <p:cNvSpPr>
                <a:spLocks/>
              </p:cNvSpPr>
              <p:nvPr/>
            </p:nvSpPr>
            <p:spPr bwMode="auto">
              <a:xfrm>
                <a:off x="6135688" y="3486150"/>
                <a:ext cx="314325" cy="190500"/>
              </a:xfrm>
              <a:custGeom>
                <a:avLst/>
                <a:gdLst>
                  <a:gd name="T0" fmla="*/ 198 w 198"/>
                  <a:gd name="T1" fmla="*/ 64 h 120"/>
                  <a:gd name="T2" fmla="*/ 198 w 198"/>
                  <a:gd name="T3" fmla="*/ 64 h 120"/>
                  <a:gd name="T4" fmla="*/ 174 w 198"/>
                  <a:gd name="T5" fmla="*/ 44 h 120"/>
                  <a:gd name="T6" fmla="*/ 152 w 198"/>
                  <a:gd name="T7" fmla="*/ 26 h 120"/>
                  <a:gd name="T8" fmla="*/ 152 w 198"/>
                  <a:gd name="T9" fmla="*/ 26 h 120"/>
                  <a:gd name="T10" fmla="*/ 134 w 198"/>
                  <a:gd name="T11" fmla="*/ 16 h 120"/>
                  <a:gd name="T12" fmla="*/ 114 w 198"/>
                  <a:gd name="T13" fmla="*/ 8 h 120"/>
                  <a:gd name="T14" fmla="*/ 92 w 198"/>
                  <a:gd name="T15" fmla="*/ 2 h 120"/>
                  <a:gd name="T16" fmla="*/ 70 w 198"/>
                  <a:gd name="T17" fmla="*/ 0 h 120"/>
                  <a:gd name="T18" fmla="*/ 70 w 198"/>
                  <a:gd name="T19" fmla="*/ 0 h 120"/>
                  <a:gd name="T20" fmla="*/ 0 w 198"/>
                  <a:gd name="T21" fmla="*/ 0 h 120"/>
                  <a:gd name="T22" fmla="*/ 0 w 198"/>
                  <a:gd name="T23" fmla="*/ 76 h 120"/>
                  <a:gd name="T24" fmla="*/ 0 w 198"/>
                  <a:gd name="T25" fmla="*/ 76 h 120"/>
                  <a:gd name="T26" fmla="*/ 70 w 198"/>
                  <a:gd name="T27" fmla="*/ 76 h 120"/>
                  <a:gd name="T28" fmla="*/ 70 w 198"/>
                  <a:gd name="T29" fmla="*/ 76 h 120"/>
                  <a:gd name="T30" fmla="*/ 80 w 198"/>
                  <a:gd name="T31" fmla="*/ 78 h 120"/>
                  <a:gd name="T32" fmla="*/ 94 w 198"/>
                  <a:gd name="T33" fmla="*/ 82 h 120"/>
                  <a:gd name="T34" fmla="*/ 110 w 198"/>
                  <a:gd name="T35" fmla="*/ 92 h 120"/>
                  <a:gd name="T36" fmla="*/ 126 w 198"/>
                  <a:gd name="T37" fmla="*/ 104 h 120"/>
                  <a:gd name="T38" fmla="*/ 126 w 198"/>
                  <a:gd name="T39" fmla="*/ 104 h 120"/>
                  <a:gd name="T40" fmla="*/ 144 w 198"/>
                  <a:gd name="T41" fmla="*/ 120 h 120"/>
                  <a:gd name="T42" fmla="*/ 144 w 198"/>
                  <a:gd name="T43" fmla="*/ 120 h 120"/>
                  <a:gd name="T44" fmla="*/ 168 w 198"/>
                  <a:gd name="T45" fmla="*/ 94 h 120"/>
                  <a:gd name="T46" fmla="*/ 168 w 198"/>
                  <a:gd name="T47" fmla="*/ 94 h 120"/>
                  <a:gd name="T48" fmla="*/ 198 w 198"/>
                  <a:gd name="T49" fmla="*/ 64 h 120"/>
                  <a:gd name="T50" fmla="*/ 198 w 198"/>
                  <a:gd name="T51" fmla="*/ 6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20">
                    <a:moveTo>
                      <a:pt x="198" y="64"/>
                    </a:moveTo>
                    <a:lnTo>
                      <a:pt x="198" y="64"/>
                    </a:lnTo>
                    <a:lnTo>
                      <a:pt x="174" y="44"/>
                    </a:lnTo>
                    <a:lnTo>
                      <a:pt x="152" y="26"/>
                    </a:lnTo>
                    <a:lnTo>
                      <a:pt x="152" y="26"/>
                    </a:lnTo>
                    <a:lnTo>
                      <a:pt x="134" y="16"/>
                    </a:lnTo>
                    <a:lnTo>
                      <a:pt x="114" y="8"/>
                    </a:lnTo>
                    <a:lnTo>
                      <a:pt x="92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70" y="76"/>
                    </a:lnTo>
                    <a:lnTo>
                      <a:pt x="70" y="76"/>
                    </a:lnTo>
                    <a:lnTo>
                      <a:pt x="80" y="78"/>
                    </a:lnTo>
                    <a:lnTo>
                      <a:pt x="94" y="82"/>
                    </a:lnTo>
                    <a:lnTo>
                      <a:pt x="110" y="92"/>
                    </a:lnTo>
                    <a:lnTo>
                      <a:pt x="126" y="104"/>
                    </a:lnTo>
                    <a:lnTo>
                      <a:pt x="126" y="104"/>
                    </a:lnTo>
                    <a:lnTo>
                      <a:pt x="144" y="120"/>
                    </a:lnTo>
                    <a:lnTo>
                      <a:pt x="144" y="120"/>
                    </a:lnTo>
                    <a:lnTo>
                      <a:pt x="168" y="94"/>
                    </a:lnTo>
                    <a:lnTo>
                      <a:pt x="168" y="94"/>
                    </a:lnTo>
                    <a:lnTo>
                      <a:pt x="198" y="64"/>
                    </a:lnTo>
                    <a:lnTo>
                      <a:pt x="19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39"/>
              <p:cNvSpPr>
                <a:spLocks/>
              </p:cNvSpPr>
              <p:nvPr/>
            </p:nvSpPr>
            <p:spPr bwMode="auto">
              <a:xfrm>
                <a:off x="6557963" y="3749675"/>
                <a:ext cx="492125" cy="323850"/>
              </a:xfrm>
              <a:custGeom>
                <a:avLst/>
                <a:gdLst>
                  <a:gd name="T0" fmla="*/ 0 w 310"/>
                  <a:gd name="T1" fmla="*/ 78 h 204"/>
                  <a:gd name="T2" fmla="*/ 0 w 310"/>
                  <a:gd name="T3" fmla="*/ 78 h 204"/>
                  <a:gd name="T4" fmla="*/ 22 w 310"/>
                  <a:gd name="T5" fmla="*/ 98 h 204"/>
                  <a:gd name="T6" fmla="*/ 46 w 310"/>
                  <a:gd name="T7" fmla="*/ 116 h 204"/>
                  <a:gd name="T8" fmla="*/ 46 w 310"/>
                  <a:gd name="T9" fmla="*/ 116 h 204"/>
                  <a:gd name="T10" fmla="*/ 64 w 310"/>
                  <a:gd name="T11" fmla="*/ 126 h 204"/>
                  <a:gd name="T12" fmla="*/ 84 w 310"/>
                  <a:gd name="T13" fmla="*/ 136 h 204"/>
                  <a:gd name="T14" fmla="*/ 106 w 310"/>
                  <a:gd name="T15" fmla="*/ 142 h 204"/>
                  <a:gd name="T16" fmla="*/ 128 w 310"/>
                  <a:gd name="T17" fmla="*/ 144 h 204"/>
                  <a:gd name="T18" fmla="*/ 128 w 310"/>
                  <a:gd name="T19" fmla="*/ 144 h 204"/>
                  <a:gd name="T20" fmla="*/ 188 w 310"/>
                  <a:gd name="T21" fmla="*/ 144 h 204"/>
                  <a:gd name="T22" fmla="*/ 188 w 310"/>
                  <a:gd name="T23" fmla="*/ 204 h 204"/>
                  <a:gd name="T24" fmla="*/ 310 w 310"/>
                  <a:gd name="T25" fmla="*/ 102 h 204"/>
                  <a:gd name="T26" fmla="*/ 188 w 310"/>
                  <a:gd name="T27" fmla="*/ 0 h 204"/>
                  <a:gd name="T28" fmla="*/ 188 w 310"/>
                  <a:gd name="T29" fmla="*/ 66 h 204"/>
                  <a:gd name="T30" fmla="*/ 188 w 310"/>
                  <a:gd name="T31" fmla="*/ 66 h 204"/>
                  <a:gd name="T32" fmla="*/ 128 w 310"/>
                  <a:gd name="T33" fmla="*/ 66 h 204"/>
                  <a:gd name="T34" fmla="*/ 128 w 310"/>
                  <a:gd name="T35" fmla="*/ 66 h 204"/>
                  <a:gd name="T36" fmla="*/ 118 w 310"/>
                  <a:gd name="T37" fmla="*/ 64 h 204"/>
                  <a:gd name="T38" fmla="*/ 104 w 310"/>
                  <a:gd name="T39" fmla="*/ 60 h 204"/>
                  <a:gd name="T40" fmla="*/ 88 w 310"/>
                  <a:gd name="T41" fmla="*/ 50 h 204"/>
                  <a:gd name="T42" fmla="*/ 70 w 310"/>
                  <a:gd name="T43" fmla="*/ 38 h 204"/>
                  <a:gd name="T44" fmla="*/ 70 w 310"/>
                  <a:gd name="T45" fmla="*/ 38 h 204"/>
                  <a:gd name="T46" fmla="*/ 52 w 310"/>
                  <a:gd name="T47" fmla="*/ 22 h 204"/>
                  <a:gd name="T48" fmla="*/ 52 w 310"/>
                  <a:gd name="T49" fmla="*/ 22 h 204"/>
                  <a:gd name="T50" fmla="*/ 32 w 310"/>
                  <a:gd name="T51" fmla="*/ 46 h 204"/>
                  <a:gd name="T52" fmla="*/ 32 w 310"/>
                  <a:gd name="T53" fmla="*/ 46 h 204"/>
                  <a:gd name="T54" fmla="*/ 0 w 310"/>
                  <a:gd name="T55" fmla="*/ 78 h 204"/>
                  <a:gd name="T56" fmla="*/ 0 w 310"/>
                  <a:gd name="T57" fmla="*/ 7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0" h="204">
                    <a:moveTo>
                      <a:pt x="0" y="78"/>
                    </a:moveTo>
                    <a:lnTo>
                      <a:pt x="0" y="78"/>
                    </a:lnTo>
                    <a:lnTo>
                      <a:pt x="22" y="98"/>
                    </a:lnTo>
                    <a:lnTo>
                      <a:pt x="46" y="116"/>
                    </a:lnTo>
                    <a:lnTo>
                      <a:pt x="46" y="116"/>
                    </a:lnTo>
                    <a:lnTo>
                      <a:pt x="64" y="126"/>
                    </a:lnTo>
                    <a:lnTo>
                      <a:pt x="84" y="136"/>
                    </a:lnTo>
                    <a:lnTo>
                      <a:pt x="106" y="142"/>
                    </a:lnTo>
                    <a:lnTo>
                      <a:pt x="128" y="144"/>
                    </a:lnTo>
                    <a:lnTo>
                      <a:pt x="128" y="144"/>
                    </a:lnTo>
                    <a:lnTo>
                      <a:pt x="188" y="144"/>
                    </a:lnTo>
                    <a:lnTo>
                      <a:pt x="188" y="204"/>
                    </a:lnTo>
                    <a:lnTo>
                      <a:pt x="310" y="102"/>
                    </a:lnTo>
                    <a:lnTo>
                      <a:pt x="188" y="0"/>
                    </a:lnTo>
                    <a:lnTo>
                      <a:pt x="188" y="66"/>
                    </a:lnTo>
                    <a:lnTo>
                      <a:pt x="188" y="66"/>
                    </a:lnTo>
                    <a:lnTo>
                      <a:pt x="128" y="66"/>
                    </a:lnTo>
                    <a:lnTo>
                      <a:pt x="128" y="66"/>
                    </a:lnTo>
                    <a:lnTo>
                      <a:pt x="118" y="64"/>
                    </a:lnTo>
                    <a:lnTo>
                      <a:pt x="104" y="60"/>
                    </a:lnTo>
                    <a:lnTo>
                      <a:pt x="88" y="5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40"/>
              <p:cNvSpPr>
                <a:spLocks/>
              </p:cNvSpPr>
              <p:nvPr/>
            </p:nvSpPr>
            <p:spPr bwMode="auto">
              <a:xfrm>
                <a:off x="6135688" y="3384550"/>
                <a:ext cx="914400" cy="593725"/>
              </a:xfrm>
              <a:custGeom>
                <a:avLst/>
                <a:gdLst>
                  <a:gd name="T0" fmla="*/ 394 w 576"/>
                  <a:gd name="T1" fmla="*/ 140 h 374"/>
                  <a:gd name="T2" fmla="*/ 394 w 576"/>
                  <a:gd name="T3" fmla="*/ 140 h 374"/>
                  <a:gd name="T4" fmla="*/ 394 w 576"/>
                  <a:gd name="T5" fmla="*/ 140 h 374"/>
                  <a:gd name="T6" fmla="*/ 394 w 576"/>
                  <a:gd name="T7" fmla="*/ 140 h 374"/>
                  <a:gd name="T8" fmla="*/ 454 w 576"/>
                  <a:gd name="T9" fmla="*/ 140 h 374"/>
                  <a:gd name="T10" fmla="*/ 454 w 576"/>
                  <a:gd name="T11" fmla="*/ 202 h 374"/>
                  <a:gd name="T12" fmla="*/ 576 w 576"/>
                  <a:gd name="T13" fmla="*/ 100 h 374"/>
                  <a:gd name="T14" fmla="*/ 454 w 576"/>
                  <a:gd name="T15" fmla="*/ 0 h 374"/>
                  <a:gd name="T16" fmla="*/ 454 w 576"/>
                  <a:gd name="T17" fmla="*/ 64 h 374"/>
                  <a:gd name="T18" fmla="*/ 454 w 576"/>
                  <a:gd name="T19" fmla="*/ 64 h 374"/>
                  <a:gd name="T20" fmla="*/ 394 w 576"/>
                  <a:gd name="T21" fmla="*/ 64 h 374"/>
                  <a:gd name="T22" fmla="*/ 394 w 576"/>
                  <a:gd name="T23" fmla="*/ 64 h 374"/>
                  <a:gd name="T24" fmla="*/ 378 w 576"/>
                  <a:gd name="T25" fmla="*/ 64 h 374"/>
                  <a:gd name="T26" fmla="*/ 364 w 576"/>
                  <a:gd name="T27" fmla="*/ 66 h 374"/>
                  <a:gd name="T28" fmla="*/ 350 w 576"/>
                  <a:gd name="T29" fmla="*/ 72 h 374"/>
                  <a:gd name="T30" fmla="*/ 336 w 576"/>
                  <a:gd name="T31" fmla="*/ 76 h 374"/>
                  <a:gd name="T32" fmla="*/ 312 w 576"/>
                  <a:gd name="T33" fmla="*/ 90 h 374"/>
                  <a:gd name="T34" fmla="*/ 288 w 576"/>
                  <a:gd name="T35" fmla="*/ 108 h 374"/>
                  <a:gd name="T36" fmla="*/ 288 w 576"/>
                  <a:gd name="T37" fmla="*/ 108 h 374"/>
                  <a:gd name="T38" fmla="*/ 256 w 576"/>
                  <a:gd name="T39" fmla="*/ 138 h 374"/>
                  <a:gd name="T40" fmla="*/ 224 w 576"/>
                  <a:gd name="T41" fmla="*/ 170 h 374"/>
                  <a:gd name="T42" fmla="*/ 164 w 576"/>
                  <a:gd name="T43" fmla="*/ 234 h 374"/>
                  <a:gd name="T44" fmla="*/ 164 w 576"/>
                  <a:gd name="T45" fmla="*/ 234 h 374"/>
                  <a:gd name="T46" fmla="*/ 136 w 576"/>
                  <a:gd name="T47" fmla="*/ 260 h 374"/>
                  <a:gd name="T48" fmla="*/ 110 w 576"/>
                  <a:gd name="T49" fmla="*/ 280 h 374"/>
                  <a:gd name="T50" fmla="*/ 110 w 576"/>
                  <a:gd name="T51" fmla="*/ 280 h 374"/>
                  <a:gd name="T52" fmla="*/ 98 w 576"/>
                  <a:gd name="T53" fmla="*/ 288 h 374"/>
                  <a:gd name="T54" fmla="*/ 86 w 576"/>
                  <a:gd name="T55" fmla="*/ 292 h 374"/>
                  <a:gd name="T56" fmla="*/ 78 w 576"/>
                  <a:gd name="T57" fmla="*/ 296 h 374"/>
                  <a:gd name="T58" fmla="*/ 68 w 576"/>
                  <a:gd name="T59" fmla="*/ 296 h 374"/>
                  <a:gd name="T60" fmla="*/ 68 w 576"/>
                  <a:gd name="T61" fmla="*/ 296 h 374"/>
                  <a:gd name="T62" fmla="*/ 68 w 576"/>
                  <a:gd name="T63" fmla="*/ 296 h 374"/>
                  <a:gd name="T64" fmla="*/ 68 w 576"/>
                  <a:gd name="T65" fmla="*/ 296 h 374"/>
                  <a:gd name="T66" fmla="*/ 0 w 576"/>
                  <a:gd name="T67" fmla="*/ 296 h 374"/>
                  <a:gd name="T68" fmla="*/ 0 w 576"/>
                  <a:gd name="T69" fmla="*/ 374 h 374"/>
                  <a:gd name="T70" fmla="*/ 0 w 576"/>
                  <a:gd name="T71" fmla="*/ 374 h 374"/>
                  <a:gd name="T72" fmla="*/ 68 w 576"/>
                  <a:gd name="T73" fmla="*/ 374 h 374"/>
                  <a:gd name="T74" fmla="*/ 68 w 576"/>
                  <a:gd name="T75" fmla="*/ 374 h 374"/>
                  <a:gd name="T76" fmla="*/ 84 w 576"/>
                  <a:gd name="T77" fmla="*/ 372 h 374"/>
                  <a:gd name="T78" fmla="*/ 98 w 576"/>
                  <a:gd name="T79" fmla="*/ 370 h 374"/>
                  <a:gd name="T80" fmla="*/ 112 w 576"/>
                  <a:gd name="T81" fmla="*/ 366 h 374"/>
                  <a:gd name="T82" fmla="*/ 126 w 576"/>
                  <a:gd name="T83" fmla="*/ 360 h 374"/>
                  <a:gd name="T84" fmla="*/ 152 w 576"/>
                  <a:gd name="T85" fmla="*/ 346 h 374"/>
                  <a:gd name="T86" fmla="*/ 174 w 576"/>
                  <a:gd name="T87" fmla="*/ 328 h 374"/>
                  <a:gd name="T88" fmla="*/ 174 w 576"/>
                  <a:gd name="T89" fmla="*/ 328 h 374"/>
                  <a:gd name="T90" fmla="*/ 208 w 576"/>
                  <a:gd name="T91" fmla="*/ 298 h 374"/>
                  <a:gd name="T92" fmla="*/ 240 w 576"/>
                  <a:gd name="T93" fmla="*/ 266 h 374"/>
                  <a:gd name="T94" fmla="*/ 300 w 576"/>
                  <a:gd name="T95" fmla="*/ 202 h 374"/>
                  <a:gd name="T96" fmla="*/ 300 w 576"/>
                  <a:gd name="T97" fmla="*/ 202 h 374"/>
                  <a:gd name="T98" fmla="*/ 328 w 576"/>
                  <a:gd name="T99" fmla="*/ 176 h 374"/>
                  <a:gd name="T100" fmla="*/ 354 w 576"/>
                  <a:gd name="T101" fmla="*/ 156 h 374"/>
                  <a:gd name="T102" fmla="*/ 354 w 576"/>
                  <a:gd name="T103" fmla="*/ 156 h 374"/>
                  <a:gd name="T104" fmla="*/ 366 w 576"/>
                  <a:gd name="T105" fmla="*/ 148 h 374"/>
                  <a:gd name="T106" fmla="*/ 376 w 576"/>
                  <a:gd name="T107" fmla="*/ 144 h 374"/>
                  <a:gd name="T108" fmla="*/ 386 w 576"/>
                  <a:gd name="T109" fmla="*/ 142 h 374"/>
                  <a:gd name="T110" fmla="*/ 394 w 576"/>
                  <a:gd name="T111" fmla="*/ 140 h 374"/>
                  <a:gd name="T112" fmla="*/ 394 w 576"/>
                  <a:gd name="T113" fmla="*/ 14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6" h="374">
                    <a:moveTo>
                      <a:pt x="394" y="140"/>
                    </a:moveTo>
                    <a:lnTo>
                      <a:pt x="394" y="140"/>
                    </a:lnTo>
                    <a:lnTo>
                      <a:pt x="394" y="140"/>
                    </a:lnTo>
                    <a:lnTo>
                      <a:pt x="394" y="140"/>
                    </a:lnTo>
                    <a:lnTo>
                      <a:pt x="454" y="140"/>
                    </a:lnTo>
                    <a:lnTo>
                      <a:pt x="454" y="202"/>
                    </a:lnTo>
                    <a:lnTo>
                      <a:pt x="576" y="100"/>
                    </a:lnTo>
                    <a:lnTo>
                      <a:pt x="454" y="0"/>
                    </a:lnTo>
                    <a:lnTo>
                      <a:pt x="454" y="64"/>
                    </a:lnTo>
                    <a:lnTo>
                      <a:pt x="454" y="64"/>
                    </a:lnTo>
                    <a:lnTo>
                      <a:pt x="394" y="64"/>
                    </a:lnTo>
                    <a:lnTo>
                      <a:pt x="394" y="64"/>
                    </a:lnTo>
                    <a:lnTo>
                      <a:pt x="378" y="64"/>
                    </a:lnTo>
                    <a:lnTo>
                      <a:pt x="364" y="66"/>
                    </a:lnTo>
                    <a:lnTo>
                      <a:pt x="350" y="72"/>
                    </a:lnTo>
                    <a:lnTo>
                      <a:pt x="336" y="76"/>
                    </a:lnTo>
                    <a:lnTo>
                      <a:pt x="312" y="90"/>
                    </a:lnTo>
                    <a:lnTo>
                      <a:pt x="288" y="108"/>
                    </a:lnTo>
                    <a:lnTo>
                      <a:pt x="288" y="108"/>
                    </a:lnTo>
                    <a:lnTo>
                      <a:pt x="256" y="138"/>
                    </a:lnTo>
                    <a:lnTo>
                      <a:pt x="224" y="170"/>
                    </a:lnTo>
                    <a:lnTo>
                      <a:pt x="164" y="234"/>
                    </a:lnTo>
                    <a:lnTo>
                      <a:pt x="164" y="234"/>
                    </a:lnTo>
                    <a:lnTo>
                      <a:pt x="136" y="260"/>
                    </a:lnTo>
                    <a:lnTo>
                      <a:pt x="110" y="280"/>
                    </a:lnTo>
                    <a:lnTo>
                      <a:pt x="110" y="280"/>
                    </a:lnTo>
                    <a:lnTo>
                      <a:pt x="98" y="288"/>
                    </a:lnTo>
                    <a:lnTo>
                      <a:pt x="86" y="292"/>
                    </a:lnTo>
                    <a:lnTo>
                      <a:pt x="7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68" y="296"/>
                    </a:lnTo>
                    <a:lnTo>
                      <a:pt x="0" y="296"/>
                    </a:lnTo>
                    <a:lnTo>
                      <a:pt x="0" y="374"/>
                    </a:lnTo>
                    <a:lnTo>
                      <a:pt x="0" y="374"/>
                    </a:lnTo>
                    <a:lnTo>
                      <a:pt x="68" y="374"/>
                    </a:lnTo>
                    <a:lnTo>
                      <a:pt x="68" y="374"/>
                    </a:lnTo>
                    <a:lnTo>
                      <a:pt x="84" y="372"/>
                    </a:lnTo>
                    <a:lnTo>
                      <a:pt x="98" y="370"/>
                    </a:lnTo>
                    <a:lnTo>
                      <a:pt x="112" y="366"/>
                    </a:lnTo>
                    <a:lnTo>
                      <a:pt x="126" y="360"/>
                    </a:lnTo>
                    <a:lnTo>
                      <a:pt x="152" y="346"/>
                    </a:lnTo>
                    <a:lnTo>
                      <a:pt x="174" y="328"/>
                    </a:lnTo>
                    <a:lnTo>
                      <a:pt x="174" y="328"/>
                    </a:lnTo>
                    <a:lnTo>
                      <a:pt x="208" y="298"/>
                    </a:lnTo>
                    <a:lnTo>
                      <a:pt x="240" y="266"/>
                    </a:lnTo>
                    <a:lnTo>
                      <a:pt x="300" y="202"/>
                    </a:lnTo>
                    <a:lnTo>
                      <a:pt x="300" y="202"/>
                    </a:lnTo>
                    <a:lnTo>
                      <a:pt x="328" y="176"/>
                    </a:lnTo>
                    <a:lnTo>
                      <a:pt x="354" y="156"/>
                    </a:lnTo>
                    <a:lnTo>
                      <a:pt x="354" y="156"/>
                    </a:lnTo>
                    <a:lnTo>
                      <a:pt x="366" y="148"/>
                    </a:lnTo>
                    <a:lnTo>
                      <a:pt x="376" y="144"/>
                    </a:lnTo>
                    <a:lnTo>
                      <a:pt x="386" y="142"/>
                    </a:lnTo>
                    <a:lnTo>
                      <a:pt x="394" y="140"/>
                    </a:lnTo>
                    <a:lnTo>
                      <a:pt x="394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 userDrawn="1"/>
        </p:nvGrpSpPr>
        <p:grpSpPr>
          <a:xfrm>
            <a:off x="4810125" y="1504950"/>
            <a:ext cx="533400" cy="533400"/>
            <a:chOff x="4810125" y="1504950"/>
            <a:chExt cx="533400" cy="533400"/>
          </a:xfrm>
        </p:grpSpPr>
        <p:sp>
          <p:nvSpPr>
            <p:cNvPr id="35" name="Oval 34"/>
            <p:cNvSpPr/>
            <p:nvPr userDrawn="1"/>
          </p:nvSpPr>
          <p:spPr>
            <a:xfrm>
              <a:off x="4810125" y="1504950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 userDrawn="1"/>
          </p:nvSpPr>
          <p:spPr bwMode="auto">
            <a:xfrm>
              <a:off x="4898617" y="1617923"/>
              <a:ext cx="381615" cy="265011"/>
            </a:xfrm>
            <a:custGeom>
              <a:avLst/>
              <a:gdLst>
                <a:gd name="T0" fmla="*/ 506 w 576"/>
                <a:gd name="T1" fmla="*/ 182 h 400"/>
                <a:gd name="T2" fmla="*/ 506 w 576"/>
                <a:gd name="T3" fmla="*/ 172 h 400"/>
                <a:gd name="T4" fmla="*/ 502 w 576"/>
                <a:gd name="T5" fmla="*/ 138 h 400"/>
                <a:gd name="T6" fmla="*/ 492 w 576"/>
                <a:gd name="T7" fmla="*/ 104 h 400"/>
                <a:gd name="T8" fmla="*/ 476 w 576"/>
                <a:gd name="T9" fmla="*/ 76 h 400"/>
                <a:gd name="T10" fmla="*/ 456 w 576"/>
                <a:gd name="T11" fmla="*/ 50 h 400"/>
                <a:gd name="T12" fmla="*/ 430 w 576"/>
                <a:gd name="T13" fmla="*/ 30 h 400"/>
                <a:gd name="T14" fmla="*/ 402 w 576"/>
                <a:gd name="T15" fmla="*/ 14 h 400"/>
                <a:gd name="T16" fmla="*/ 370 w 576"/>
                <a:gd name="T17" fmla="*/ 4 h 400"/>
                <a:gd name="T18" fmla="*/ 334 w 576"/>
                <a:gd name="T19" fmla="*/ 0 h 400"/>
                <a:gd name="T20" fmla="*/ 310 w 576"/>
                <a:gd name="T21" fmla="*/ 2 h 400"/>
                <a:gd name="T22" fmla="*/ 262 w 576"/>
                <a:gd name="T23" fmla="*/ 16 h 400"/>
                <a:gd name="T24" fmla="*/ 222 w 576"/>
                <a:gd name="T25" fmla="*/ 42 h 400"/>
                <a:gd name="T26" fmla="*/ 192 w 576"/>
                <a:gd name="T27" fmla="*/ 78 h 400"/>
                <a:gd name="T28" fmla="*/ 180 w 576"/>
                <a:gd name="T29" fmla="*/ 98 h 400"/>
                <a:gd name="T30" fmla="*/ 158 w 576"/>
                <a:gd name="T31" fmla="*/ 86 h 400"/>
                <a:gd name="T32" fmla="*/ 132 w 576"/>
                <a:gd name="T33" fmla="*/ 82 h 400"/>
                <a:gd name="T34" fmla="*/ 116 w 576"/>
                <a:gd name="T35" fmla="*/ 82 h 400"/>
                <a:gd name="T36" fmla="*/ 88 w 576"/>
                <a:gd name="T37" fmla="*/ 94 h 400"/>
                <a:gd name="T38" fmla="*/ 66 w 576"/>
                <a:gd name="T39" fmla="*/ 116 h 400"/>
                <a:gd name="T40" fmla="*/ 54 w 576"/>
                <a:gd name="T41" fmla="*/ 144 h 400"/>
                <a:gd name="T42" fmla="*/ 52 w 576"/>
                <a:gd name="T43" fmla="*/ 160 h 400"/>
                <a:gd name="T44" fmla="*/ 56 w 576"/>
                <a:gd name="T45" fmla="*/ 184 h 400"/>
                <a:gd name="T46" fmla="*/ 44 w 576"/>
                <a:gd name="T47" fmla="*/ 192 h 400"/>
                <a:gd name="T48" fmla="*/ 24 w 576"/>
                <a:gd name="T49" fmla="*/ 214 h 400"/>
                <a:gd name="T50" fmla="*/ 8 w 576"/>
                <a:gd name="T51" fmla="*/ 238 h 400"/>
                <a:gd name="T52" fmla="*/ 0 w 576"/>
                <a:gd name="T53" fmla="*/ 268 h 400"/>
                <a:gd name="T54" fmla="*/ 0 w 576"/>
                <a:gd name="T55" fmla="*/ 284 h 400"/>
                <a:gd name="T56" fmla="*/ 8 w 576"/>
                <a:gd name="T57" fmla="*/ 328 h 400"/>
                <a:gd name="T58" fmla="*/ 32 w 576"/>
                <a:gd name="T59" fmla="*/ 366 h 400"/>
                <a:gd name="T60" fmla="*/ 68 w 576"/>
                <a:gd name="T61" fmla="*/ 390 h 400"/>
                <a:gd name="T62" fmla="*/ 114 w 576"/>
                <a:gd name="T63" fmla="*/ 400 h 400"/>
                <a:gd name="T64" fmla="*/ 114 w 576"/>
                <a:gd name="T65" fmla="*/ 400 h 400"/>
                <a:gd name="T66" fmla="*/ 116 w 576"/>
                <a:gd name="T67" fmla="*/ 400 h 400"/>
                <a:gd name="T68" fmla="*/ 116 w 576"/>
                <a:gd name="T69" fmla="*/ 400 h 400"/>
                <a:gd name="T70" fmla="*/ 252 w 576"/>
                <a:gd name="T71" fmla="*/ 288 h 400"/>
                <a:gd name="T72" fmla="*/ 232 w 576"/>
                <a:gd name="T73" fmla="*/ 288 h 400"/>
                <a:gd name="T74" fmla="*/ 180 w 576"/>
                <a:gd name="T75" fmla="*/ 288 h 400"/>
                <a:gd name="T76" fmla="*/ 168 w 576"/>
                <a:gd name="T77" fmla="*/ 284 h 400"/>
                <a:gd name="T78" fmla="*/ 172 w 576"/>
                <a:gd name="T79" fmla="*/ 272 h 400"/>
                <a:gd name="T80" fmla="*/ 272 w 576"/>
                <a:gd name="T81" fmla="*/ 152 h 400"/>
                <a:gd name="T82" fmla="*/ 286 w 576"/>
                <a:gd name="T83" fmla="*/ 146 h 400"/>
                <a:gd name="T84" fmla="*/ 298 w 576"/>
                <a:gd name="T85" fmla="*/ 152 h 400"/>
                <a:gd name="T86" fmla="*/ 400 w 576"/>
                <a:gd name="T87" fmla="*/ 272 h 400"/>
                <a:gd name="T88" fmla="*/ 402 w 576"/>
                <a:gd name="T89" fmla="*/ 284 h 400"/>
                <a:gd name="T90" fmla="*/ 392 w 576"/>
                <a:gd name="T91" fmla="*/ 288 h 400"/>
                <a:gd name="T92" fmla="*/ 340 w 576"/>
                <a:gd name="T93" fmla="*/ 288 h 400"/>
                <a:gd name="T94" fmla="*/ 318 w 576"/>
                <a:gd name="T95" fmla="*/ 400 h 400"/>
                <a:gd name="T96" fmla="*/ 456 w 576"/>
                <a:gd name="T97" fmla="*/ 400 h 400"/>
                <a:gd name="T98" fmla="*/ 462 w 576"/>
                <a:gd name="T99" fmla="*/ 400 h 400"/>
                <a:gd name="T100" fmla="*/ 506 w 576"/>
                <a:gd name="T101" fmla="*/ 392 h 400"/>
                <a:gd name="T102" fmla="*/ 542 w 576"/>
                <a:gd name="T103" fmla="*/ 366 h 400"/>
                <a:gd name="T104" fmla="*/ 566 w 576"/>
                <a:gd name="T105" fmla="*/ 330 h 400"/>
                <a:gd name="T106" fmla="*/ 576 w 576"/>
                <a:gd name="T107" fmla="*/ 286 h 400"/>
                <a:gd name="T108" fmla="*/ 574 w 576"/>
                <a:gd name="T109" fmla="*/ 270 h 400"/>
                <a:gd name="T110" fmla="*/ 564 w 576"/>
                <a:gd name="T111" fmla="*/ 238 h 400"/>
                <a:gd name="T112" fmla="*/ 546 w 576"/>
                <a:gd name="T113" fmla="*/ 210 h 400"/>
                <a:gd name="T114" fmla="*/ 520 w 576"/>
                <a:gd name="T115" fmla="*/ 190 h 400"/>
                <a:gd name="T116" fmla="*/ 506 w 576"/>
                <a:gd name="T117" fmla="*/ 18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400">
                  <a:moveTo>
                    <a:pt x="506" y="182"/>
                  </a:moveTo>
                  <a:lnTo>
                    <a:pt x="506" y="182"/>
                  </a:lnTo>
                  <a:lnTo>
                    <a:pt x="506" y="172"/>
                  </a:lnTo>
                  <a:lnTo>
                    <a:pt x="506" y="172"/>
                  </a:lnTo>
                  <a:lnTo>
                    <a:pt x="506" y="154"/>
                  </a:lnTo>
                  <a:lnTo>
                    <a:pt x="502" y="138"/>
                  </a:lnTo>
                  <a:lnTo>
                    <a:pt x="498" y="120"/>
                  </a:lnTo>
                  <a:lnTo>
                    <a:pt x="492" y="104"/>
                  </a:lnTo>
                  <a:lnTo>
                    <a:pt x="486" y="90"/>
                  </a:lnTo>
                  <a:lnTo>
                    <a:pt x="476" y="76"/>
                  </a:lnTo>
                  <a:lnTo>
                    <a:pt x="466" y="62"/>
                  </a:lnTo>
                  <a:lnTo>
                    <a:pt x="456" y="50"/>
                  </a:lnTo>
                  <a:lnTo>
                    <a:pt x="444" y="40"/>
                  </a:lnTo>
                  <a:lnTo>
                    <a:pt x="430" y="30"/>
                  </a:lnTo>
                  <a:lnTo>
                    <a:pt x="416" y="20"/>
                  </a:lnTo>
                  <a:lnTo>
                    <a:pt x="402" y="14"/>
                  </a:lnTo>
                  <a:lnTo>
                    <a:pt x="386" y="8"/>
                  </a:lnTo>
                  <a:lnTo>
                    <a:pt x="370" y="4"/>
                  </a:lnTo>
                  <a:lnTo>
                    <a:pt x="352" y="2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0" y="2"/>
                  </a:lnTo>
                  <a:lnTo>
                    <a:pt x="286" y="8"/>
                  </a:lnTo>
                  <a:lnTo>
                    <a:pt x="262" y="16"/>
                  </a:lnTo>
                  <a:lnTo>
                    <a:pt x="242" y="28"/>
                  </a:lnTo>
                  <a:lnTo>
                    <a:pt x="222" y="42"/>
                  </a:lnTo>
                  <a:lnTo>
                    <a:pt x="206" y="58"/>
                  </a:lnTo>
                  <a:lnTo>
                    <a:pt x="192" y="78"/>
                  </a:lnTo>
                  <a:lnTo>
                    <a:pt x="180" y="98"/>
                  </a:lnTo>
                  <a:lnTo>
                    <a:pt x="180" y="98"/>
                  </a:lnTo>
                  <a:lnTo>
                    <a:pt x="170" y="90"/>
                  </a:lnTo>
                  <a:lnTo>
                    <a:pt x="158" y="86"/>
                  </a:lnTo>
                  <a:lnTo>
                    <a:pt x="144" y="82"/>
                  </a:lnTo>
                  <a:lnTo>
                    <a:pt x="132" y="82"/>
                  </a:lnTo>
                  <a:lnTo>
                    <a:pt x="132" y="82"/>
                  </a:lnTo>
                  <a:lnTo>
                    <a:pt x="116" y="82"/>
                  </a:lnTo>
                  <a:lnTo>
                    <a:pt x="100" y="88"/>
                  </a:lnTo>
                  <a:lnTo>
                    <a:pt x="88" y="94"/>
                  </a:lnTo>
                  <a:lnTo>
                    <a:pt x="76" y="104"/>
                  </a:lnTo>
                  <a:lnTo>
                    <a:pt x="66" y="116"/>
                  </a:lnTo>
                  <a:lnTo>
                    <a:pt x="58" y="130"/>
                  </a:lnTo>
                  <a:lnTo>
                    <a:pt x="54" y="144"/>
                  </a:lnTo>
                  <a:lnTo>
                    <a:pt x="52" y="160"/>
                  </a:lnTo>
                  <a:lnTo>
                    <a:pt x="52" y="160"/>
                  </a:lnTo>
                  <a:lnTo>
                    <a:pt x="54" y="172"/>
                  </a:lnTo>
                  <a:lnTo>
                    <a:pt x="56" y="184"/>
                  </a:lnTo>
                  <a:lnTo>
                    <a:pt x="56" y="184"/>
                  </a:lnTo>
                  <a:lnTo>
                    <a:pt x="44" y="192"/>
                  </a:lnTo>
                  <a:lnTo>
                    <a:pt x="32" y="202"/>
                  </a:lnTo>
                  <a:lnTo>
                    <a:pt x="24" y="214"/>
                  </a:lnTo>
                  <a:lnTo>
                    <a:pt x="14" y="226"/>
                  </a:lnTo>
                  <a:lnTo>
                    <a:pt x="8" y="238"/>
                  </a:lnTo>
                  <a:lnTo>
                    <a:pt x="4" y="254"/>
                  </a:lnTo>
                  <a:lnTo>
                    <a:pt x="0" y="2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2" y="306"/>
                  </a:lnTo>
                  <a:lnTo>
                    <a:pt x="8" y="328"/>
                  </a:lnTo>
                  <a:lnTo>
                    <a:pt x="18" y="348"/>
                  </a:lnTo>
                  <a:lnTo>
                    <a:pt x="32" y="366"/>
                  </a:lnTo>
                  <a:lnTo>
                    <a:pt x="50" y="380"/>
                  </a:lnTo>
                  <a:lnTo>
                    <a:pt x="68" y="390"/>
                  </a:lnTo>
                  <a:lnTo>
                    <a:pt x="90" y="398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4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252" y="400"/>
                  </a:lnTo>
                  <a:lnTo>
                    <a:pt x="252" y="288"/>
                  </a:lnTo>
                  <a:lnTo>
                    <a:pt x="252" y="288"/>
                  </a:lnTo>
                  <a:lnTo>
                    <a:pt x="232" y="288"/>
                  </a:lnTo>
                  <a:lnTo>
                    <a:pt x="180" y="288"/>
                  </a:lnTo>
                  <a:lnTo>
                    <a:pt x="180" y="288"/>
                  </a:lnTo>
                  <a:lnTo>
                    <a:pt x="172" y="286"/>
                  </a:lnTo>
                  <a:lnTo>
                    <a:pt x="168" y="284"/>
                  </a:lnTo>
                  <a:lnTo>
                    <a:pt x="168" y="278"/>
                  </a:lnTo>
                  <a:lnTo>
                    <a:pt x="172" y="272"/>
                  </a:lnTo>
                  <a:lnTo>
                    <a:pt x="272" y="152"/>
                  </a:lnTo>
                  <a:lnTo>
                    <a:pt x="272" y="152"/>
                  </a:lnTo>
                  <a:lnTo>
                    <a:pt x="278" y="148"/>
                  </a:lnTo>
                  <a:lnTo>
                    <a:pt x="286" y="146"/>
                  </a:lnTo>
                  <a:lnTo>
                    <a:pt x="292" y="148"/>
                  </a:lnTo>
                  <a:lnTo>
                    <a:pt x="298" y="15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78"/>
                  </a:lnTo>
                  <a:lnTo>
                    <a:pt x="402" y="284"/>
                  </a:lnTo>
                  <a:lnTo>
                    <a:pt x="398" y="286"/>
                  </a:lnTo>
                  <a:lnTo>
                    <a:pt x="392" y="288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18" y="288"/>
                  </a:lnTo>
                  <a:lnTo>
                    <a:pt x="318" y="400"/>
                  </a:lnTo>
                  <a:lnTo>
                    <a:pt x="456" y="400"/>
                  </a:lnTo>
                  <a:lnTo>
                    <a:pt x="456" y="400"/>
                  </a:lnTo>
                  <a:lnTo>
                    <a:pt x="462" y="400"/>
                  </a:lnTo>
                  <a:lnTo>
                    <a:pt x="462" y="400"/>
                  </a:lnTo>
                  <a:lnTo>
                    <a:pt x="484" y="398"/>
                  </a:lnTo>
                  <a:lnTo>
                    <a:pt x="506" y="392"/>
                  </a:lnTo>
                  <a:lnTo>
                    <a:pt x="526" y="380"/>
                  </a:lnTo>
                  <a:lnTo>
                    <a:pt x="542" y="366"/>
                  </a:lnTo>
                  <a:lnTo>
                    <a:pt x="556" y="350"/>
                  </a:lnTo>
                  <a:lnTo>
                    <a:pt x="566" y="330"/>
                  </a:lnTo>
                  <a:lnTo>
                    <a:pt x="572" y="310"/>
                  </a:lnTo>
                  <a:lnTo>
                    <a:pt x="576" y="286"/>
                  </a:lnTo>
                  <a:lnTo>
                    <a:pt x="576" y="286"/>
                  </a:lnTo>
                  <a:lnTo>
                    <a:pt x="574" y="270"/>
                  </a:lnTo>
                  <a:lnTo>
                    <a:pt x="570" y="252"/>
                  </a:lnTo>
                  <a:lnTo>
                    <a:pt x="564" y="238"/>
                  </a:lnTo>
                  <a:lnTo>
                    <a:pt x="556" y="222"/>
                  </a:lnTo>
                  <a:lnTo>
                    <a:pt x="546" y="210"/>
                  </a:lnTo>
                  <a:lnTo>
                    <a:pt x="534" y="198"/>
                  </a:lnTo>
                  <a:lnTo>
                    <a:pt x="520" y="190"/>
                  </a:lnTo>
                  <a:lnTo>
                    <a:pt x="506" y="182"/>
                  </a:lnTo>
                  <a:lnTo>
                    <a:pt x="506" y="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533400" y="3324225"/>
            <a:ext cx="533400" cy="533400"/>
            <a:chOff x="533400" y="3324225"/>
            <a:chExt cx="533400" cy="533400"/>
          </a:xfrm>
        </p:grpSpPr>
        <p:sp>
          <p:nvSpPr>
            <p:cNvPr id="34" name="Oval 33"/>
            <p:cNvSpPr/>
            <p:nvPr userDrawn="1"/>
          </p:nvSpPr>
          <p:spPr>
            <a:xfrm>
              <a:off x="533400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591752" y="3429975"/>
              <a:ext cx="424134" cy="341778"/>
              <a:chOff x="3932238" y="2057400"/>
              <a:chExt cx="817562" cy="658813"/>
            </a:xfrm>
            <a:solidFill>
              <a:schemeClr val="accent2"/>
            </a:solidFill>
          </p:grpSpPr>
          <p:sp>
            <p:nvSpPr>
              <p:cNvPr id="32" name="Freeform 328"/>
              <p:cNvSpPr>
                <a:spLocks/>
              </p:cNvSpPr>
              <p:nvPr/>
            </p:nvSpPr>
            <p:spPr bwMode="auto">
              <a:xfrm>
                <a:off x="4048125" y="2482850"/>
                <a:ext cx="273050" cy="233363"/>
              </a:xfrm>
              <a:custGeom>
                <a:avLst/>
                <a:gdLst>
                  <a:gd name="T0" fmla="*/ 156 w 172"/>
                  <a:gd name="T1" fmla="*/ 31 h 147"/>
                  <a:gd name="T2" fmla="*/ 147 w 172"/>
                  <a:gd name="T3" fmla="*/ 50 h 147"/>
                  <a:gd name="T4" fmla="*/ 127 w 172"/>
                  <a:gd name="T5" fmla="*/ 45 h 147"/>
                  <a:gd name="T6" fmla="*/ 0 w 172"/>
                  <a:gd name="T7" fmla="*/ 9 h 147"/>
                  <a:gd name="T8" fmla="*/ 0 w 172"/>
                  <a:gd name="T9" fmla="*/ 99 h 147"/>
                  <a:gd name="T10" fmla="*/ 172 w 172"/>
                  <a:gd name="T11" fmla="*/ 147 h 147"/>
                  <a:gd name="T12" fmla="*/ 172 w 172"/>
                  <a:gd name="T13" fmla="*/ 0 h 147"/>
                  <a:gd name="T14" fmla="*/ 156 w 172"/>
                  <a:gd name="T15" fmla="*/ 3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147">
                    <a:moveTo>
                      <a:pt x="156" y="31"/>
                    </a:moveTo>
                    <a:lnTo>
                      <a:pt x="147" y="50"/>
                    </a:lnTo>
                    <a:lnTo>
                      <a:pt x="127" y="45"/>
                    </a:lnTo>
                    <a:lnTo>
                      <a:pt x="0" y="9"/>
                    </a:lnTo>
                    <a:lnTo>
                      <a:pt x="0" y="99"/>
                    </a:lnTo>
                    <a:lnTo>
                      <a:pt x="172" y="147"/>
                    </a:lnTo>
                    <a:lnTo>
                      <a:pt x="172" y="0"/>
                    </a:lnTo>
                    <a:lnTo>
                      <a:pt x="15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9"/>
              <p:cNvSpPr>
                <a:spLocks/>
              </p:cNvSpPr>
              <p:nvPr/>
            </p:nvSpPr>
            <p:spPr bwMode="auto">
              <a:xfrm>
                <a:off x="4360863" y="2482850"/>
                <a:ext cx="274637" cy="233363"/>
              </a:xfrm>
              <a:custGeom>
                <a:avLst/>
                <a:gdLst>
                  <a:gd name="T0" fmla="*/ 25 w 173"/>
                  <a:gd name="T1" fmla="*/ 50 h 147"/>
                  <a:gd name="T2" fmla="*/ 16 w 173"/>
                  <a:gd name="T3" fmla="*/ 31 h 147"/>
                  <a:gd name="T4" fmla="*/ 0 w 173"/>
                  <a:gd name="T5" fmla="*/ 0 h 147"/>
                  <a:gd name="T6" fmla="*/ 0 w 173"/>
                  <a:gd name="T7" fmla="*/ 147 h 147"/>
                  <a:gd name="T8" fmla="*/ 173 w 173"/>
                  <a:gd name="T9" fmla="*/ 99 h 147"/>
                  <a:gd name="T10" fmla="*/ 173 w 173"/>
                  <a:gd name="T11" fmla="*/ 9 h 147"/>
                  <a:gd name="T12" fmla="*/ 47 w 173"/>
                  <a:gd name="T13" fmla="*/ 45 h 147"/>
                  <a:gd name="T14" fmla="*/ 25 w 173"/>
                  <a:gd name="T15" fmla="*/ 5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47">
                    <a:moveTo>
                      <a:pt x="25" y="50"/>
                    </a:moveTo>
                    <a:lnTo>
                      <a:pt x="16" y="31"/>
                    </a:lnTo>
                    <a:lnTo>
                      <a:pt x="0" y="0"/>
                    </a:lnTo>
                    <a:lnTo>
                      <a:pt x="0" y="147"/>
                    </a:lnTo>
                    <a:lnTo>
                      <a:pt x="173" y="99"/>
                    </a:lnTo>
                    <a:lnTo>
                      <a:pt x="173" y="9"/>
                    </a:lnTo>
                    <a:lnTo>
                      <a:pt x="47" y="45"/>
                    </a:ln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30"/>
              <p:cNvSpPr>
                <a:spLocks/>
              </p:cNvSpPr>
              <p:nvPr/>
            </p:nvSpPr>
            <p:spPr bwMode="auto">
              <a:xfrm>
                <a:off x="4341813" y="2270125"/>
                <a:ext cx="376237" cy="244475"/>
              </a:xfrm>
              <a:custGeom>
                <a:avLst/>
                <a:gdLst>
                  <a:gd name="T0" fmla="*/ 51 w 237"/>
                  <a:gd name="T1" fmla="*/ 154 h 154"/>
                  <a:gd name="T2" fmla="*/ 237 w 237"/>
                  <a:gd name="T3" fmla="*/ 102 h 154"/>
                  <a:gd name="T4" fmla="*/ 185 w 237"/>
                  <a:gd name="T5" fmla="*/ 0 h 154"/>
                  <a:gd name="T6" fmla="*/ 0 w 237"/>
                  <a:gd name="T7" fmla="*/ 50 h 154"/>
                  <a:gd name="T8" fmla="*/ 51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51" y="154"/>
                    </a:moveTo>
                    <a:lnTo>
                      <a:pt x="237" y="102"/>
                    </a:lnTo>
                    <a:lnTo>
                      <a:pt x="185" y="0"/>
                    </a:lnTo>
                    <a:lnTo>
                      <a:pt x="0" y="50"/>
                    </a:lnTo>
                    <a:lnTo>
                      <a:pt x="51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31"/>
              <p:cNvSpPr>
                <a:spLocks/>
              </p:cNvSpPr>
              <p:nvPr/>
            </p:nvSpPr>
            <p:spPr bwMode="auto">
              <a:xfrm>
                <a:off x="3965575" y="2270125"/>
                <a:ext cx="376237" cy="244475"/>
              </a:xfrm>
              <a:custGeom>
                <a:avLst/>
                <a:gdLst>
                  <a:gd name="T0" fmla="*/ 185 w 237"/>
                  <a:gd name="T1" fmla="*/ 154 h 154"/>
                  <a:gd name="T2" fmla="*/ 237 w 237"/>
                  <a:gd name="T3" fmla="*/ 50 h 154"/>
                  <a:gd name="T4" fmla="*/ 51 w 237"/>
                  <a:gd name="T5" fmla="*/ 0 h 154"/>
                  <a:gd name="T6" fmla="*/ 0 w 237"/>
                  <a:gd name="T7" fmla="*/ 102 h 154"/>
                  <a:gd name="T8" fmla="*/ 185 w 237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154">
                    <a:moveTo>
                      <a:pt x="185" y="154"/>
                    </a:moveTo>
                    <a:lnTo>
                      <a:pt x="237" y="50"/>
                    </a:lnTo>
                    <a:lnTo>
                      <a:pt x="51" y="0"/>
                    </a:lnTo>
                    <a:lnTo>
                      <a:pt x="0" y="102"/>
                    </a:lnTo>
                    <a:lnTo>
                      <a:pt x="18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32"/>
              <p:cNvSpPr>
                <a:spLocks/>
              </p:cNvSpPr>
              <p:nvPr/>
            </p:nvSpPr>
            <p:spPr bwMode="auto">
              <a:xfrm>
                <a:off x="4341813" y="2057400"/>
                <a:ext cx="407987" cy="212725"/>
              </a:xfrm>
              <a:custGeom>
                <a:avLst/>
                <a:gdLst>
                  <a:gd name="T0" fmla="*/ 203 w 257"/>
                  <a:gd name="T1" fmla="*/ 113 h 134"/>
                  <a:gd name="T2" fmla="*/ 257 w 257"/>
                  <a:gd name="T3" fmla="*/ 52 h 134"/>
                  <a:gd name="T4" fmla="*/ 71 w 257"/>
                  <a:gd name="T5" fmla="*/ 0 h 134"/>
                  <a:gd name="T6" fmla="*/ 0 w 257"/>
                  <a:gd name="T7" fmla="*/ 82 h 134"/>
                  <a:gd name="T8" fmla="*/ 137 w 257"/>
                  <a:gd name="T9" fmla="*/ 120 h 134"/>
                  <a:gd name="T10" fmla="*/ 185 w 257"/>
                  <a:gd name="T11" fmla="*/ 134 h 134"/>
                  <a:gd name="T12" fmla="*/ 203 w 257"/>
                  <a:gd name="T13" fmla="*/ 11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134">
                    <a:moveTo>
                      <a:pt x="203" y="113"/>
                    </a:moveTo>
                    <a:lnTo>
                      <a:pt x="257" y="52"/>
                    </a:lnTo>
                    <a:lnTo>
                      <a:pt x="71" y="0"/>
                    </a:lnTo>
                    <a:lnTo>
                      <a:pt x="0" y="82"/>
                    </a:lnTo>
                    <a:lnTo>
                      <a:pt x="137" y="120"/>
                    </a:lnTo>
                    <a:lnTo>
                      <a:pt x="185" y="134"/>
                    </a:lnTo>
                    <a:lnTo>
                      <a:pt x="203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33"/>
              <p:cNvSpPr>
                <a:spLocks/>
              </p:cNvSpPr>
              <p:nvPr/>
            </p:nvSpPr>
            <p:spPr bwMode="auto">
              <a:xfrm>
                <a:off x="3932238" y="2057400"/>
                <a:ext cx="409575" cy="212725"/>
              </a:xfrm>
              <a:custGeom>
                <a:avLst/>
                <a:gdLst>
                  <a:gd name="T0" fmla="*/ 120 w 258"/>
                  <a:gd name="T1" fmla="*/ 120 h 134"/>
                  <a:gd name="T2" fmla="*/ 258 w 258"/>
                  <a:gd name="T3" fmla="*/ 82 h 134"/>
                  <a:gd name="T4" fmla="*/ 186 w 258"/>
                  <a:gd name="T5" fmla="*/ 0 h 134"/>
                  <a:gd name="T6" fmla="*/ 0 w 258"/>
                  <a:gd name="T7" fmla="*/ 52 h 134"/>
                  <a:gd name="T8" fmla="*/ 54 w 258"/>
                  <a:gd name="T9" fmla="*/ 113 h 134"/>
                  <a:gd name="T10" fmla="*/ 72 w 258"/>
                  <a:gd name="T11" fmla="*/ 134 h 134"/>
                  <a:gd name="T12" fmla="*/ 120 w 258"/>
                  <a:gd name="T13" fmla="*/ 1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134">
                    <a:moveTo>
                      <a:pt x="120" y="120"/>
                    </a:moveTo>
                    <a:lnTo>
                      <a:pt x="258" y="82"/>
                    </a:lnTo>
                    <a:lnTo>
                      <a:pt x="186" y="0"/>
                    </a:lnTo>
                    <a:lnTo>
                      <a:pt x="0" y="52"/>
                    </a:lnTo>
                    <a:lnTo>
                      <a:pt x="54" y="113"/>
                    </a:lnTo>
                    <a:lnTo>
                      <a:pt x="72" y="134"/>
                    </a:lnTo>
                    <a:lnTo>
                      <a:pt x="12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 userDrawn="1"/>
        </p:nvGrpSpPr>
        <p:grpSpPr>
          <a:xfrm>
            <a:off x="4810125" y="3324225"/>
            <a:ext cx="533400" cy="533400"/>
            <a:chOff x="4810125" y="3324225"/>
            <a:chExt cx="533400" cy="533400"/>
          </a:xfrm>
        </p:grpSpPr>
        <p:sp>
          <p:nvSpPr>
            <p:cNvPr id="36" name="Oval 35"/>
            <p:cNvSpPr/>
            <p:nvPr userDrawn="1"/>
          </p:nvSpPr>
          <p:spPr>
            <a:xfrm>
              <a:off x="4810125" y="3324225"/>
              <a:ext cx="533400" cy="533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264"/>
            <p:cNvSpPr>
              <a:spLocks/>
            </p:cNvSpPr>
            <p:nvPr userDrawn="1"/>
          </p:nvSpPr>
          <p:spPr bwMode="auto">
            <a:xfrm>
              <a:off x="4888678" y="3380698"/>
              <a:ext cx="381615" cy="398509"/>
            </a:xfrm>
            <a:custGeom>
              <a:avLst/>
              <a:gdLst>
                <a:gd name="T0" fmla="*/ 144 w 384"/>
                <a:gd name="T1" fmla="*/ 189 h 401"/>
                <a:gd name="T2" fmla="*/ 173 w 384"/>
                <a:gd name="T3" fmla="*/ 313 h 401"/>
                <a:gd name="T4" fmla="*/ 173 w 384"/>
                <a:gd name="T5" fmla="*/ 314 h 401"/>
                <a:gd name="T6" fmla="*/ 173 w 384"/>
                <a:gd name="T7" fmla="*/ 334 h 401"/>
                <a:gd name="T8" fmla="*/ 166 w 384"/>
                <a:gd name="T9" fmla="*/ 352 h 401"/>
                <a:gd name="T10" fmla="*/ 163 w 384"/>
                <a:gd name="T11" fmla="*/ 358 h 401"/>
                <a:gd name="T12" fmla="*/ 156 w 384"/>
                <a:gd name="T13" fmla="*/ 362 h 401"/>
                <a:gd name="T14" fmla="*/ 144 w 384"/>
                <a:gd name="T15" fmla="*/ 365 h 401"/>
                <a:gd name="T16" fmla="*/ 137 w 384"/>
                <a:gd name="T17" fmla="*/ 363 h 401"/>
                <a:gd name="T18" fmla="*/ 126 w 384"/>
                <a:gd name="T19" fmla="*/ 360 h 401"/>
                <a:gd name="T20" fmla="*/ 121 w 384"/>
                <a:gd name="T21" fmla="*/ 356 h 401"/>
                <a:gd name="T22" fmla="*/ 116 w 384"/>
                <a:gd name="T23" fmla="*/ 342 h 401"/>
                <a:gd name="T24" fmla="*/ 115 w 384"/>
                <a:gd name="T25" fmla="*/ 331 h 401"/>
                <a:gd name="T26" fmla="*/ 115 w 384"/>
                <a:gd name="T27" fmla="*/ 324 h 401"/>
                <a:gd name="T28" fmla="*/ 106 w 384"/>
                <a:gd name="T29" fmla="*/ 313 h 401"/>
                <a:gd name="T30" fmla="*/ 99 w 384"/>
                <a:gd name="T31" fmla="*/ 310 h 401"/>
                <a:gd name="T32" fmla="*/ 85 w 384"/>
                <a:gd name="T33" fmla="*/ 314 h 401"/>
                <a:gd name="T34" fmla="*/ 78 w 384"/>
                <a:gd name="T35" fmla="*/ 327 h 401"/>
                <a:gd name="T36" fmla="*/ 78 w 384"/>
                <a:gd name="T37" fmla="*/ 334 h 401"/>
                <a:gd name="T38" fmla="*/ 81 w 384"/>
                <a:gd name="T39" fmla="*/ 356 h 401"/>
                <a:gd name="T40" fmla="*/ 88 w 384"/>
                <a:gd name="T41" fmla="*/ 373 h 401"/>
                <a:gd name="T42" fmla="*/ 94 w 384"/>
                <a:gd name="T43" fmla="*/ 381 h 401"/>
                <a:gd name="T44" fmla="*/ 112 w 384"/>
                <a:gd name="T45" fmla="*/ 395 h 401"/>
                <a:gd name="T46" fmla="*/ 127 w 384"/>
                <a:gd name="T47" fmla="*/ 400 h 401"/>
                <a:gd name="T48" fmla="*/ 144 w 384"/>
                <a:gd name="T49" fmla="*/ 401 h 401"/>
                <a:gd name="T50" fmla="*/ 158 w 384"/>
                <a:gd name="T51" fmla="*/ 400 h 401"/>
                <a:gd name="T52" fmla="*/ 182 w 384"/>
                <a:gd name="T53" fmla="*/ 391 h 401"/>
                <a:gd name="T54" fmla="*/ 190 w 384"/>
                <a:gd name="T55" fmla="*/ 383 h 401"/>
                <a:gd name="T56" fmla="*/ 202 w 384"/>
                <a:gd name="T57" fmla="*/ 362 h 401"/>
                <a:gd name="T58" fmla="*/ 209 w 384"/>
                <a:gd name="T59" fmla="*/ 341 h 401"/>
                <a:gd name="T60" fmla="*/ 211 w 384"/>
                <a:gd name="T61" fmla="*/ 313 h 401"/>
                <a:gd name="T62" fmla="*/ 240 w 384"/>
                <a:gd name="T63" fmla="*/ 189 h 401"/>
                <a:gd name="T64" fmla="*/ 337 w 384"/>
                <a:gd name="T65" fmla="*/ 189 h 401"/>
                <a:gd name="T66" fmla="*/ 381 w 384"/>
                <a:gd name="T67" fmla="*/ 233 h 401"/>
                <a:gd name="T68" fmla="*/ 384 w 384"/>
                <a:gd name="T69" fmla="*/ 198 h 401"/>
                <a:gd name="T70" fmla="*/ 384 w 384"/>
                <a:gd name="T71" fmla="*/ 189 h 401"/>
                <a:gd name="T72" fmla="*/ 380 w 384"/>
                <a:gd name="T73" fmla="*/ 166 h 401"/>
                <a:gd name="T74" fmla="*/ 370 w 384"/>
                <a:gd name="T75" fmla="*/ 141 h 401"/>
                <a:gd name="T76" fmla="*/ 355 w 384"/>
                <a:gd name="T77" fmla="*/ 115 h 401"/>
                <a:gd name="T78" fmla="*/ 334 w 384"/>
                <a:gd name="T79" fmla="*/ 88 h 401"/>
                <a:gd name="T80" fmla="*/ 306 w 384"/>
                <a:gd name="T81" fmla="*/ 66 h 401"/>
                <a:gd name="T82" fmla="*/ 272 w 384"/>
                <a:gd name="T83" fmla="*/ 48 h 401"/>
                <a:gd name="T84" fmla="*/ 230 w 384"/>
                <a:gd name="T85" fmla="*/ 36 h 401"/>
                <a:gd name="T86" fmla="*/ 205 w 384"/>
                <a:gd name="T87" fmla="*/ 14 h 401"/>
                <a:gd name="T88" fmla="*/ 205 w 384"/>
                <a:gd name="T89" fmla="*/ 8 h 401"/>
                <a:gd name="T90" fmla="*/ 198 w 384"/>
                <a:gd name="T91" fmla="*/ 1 h 401"/>
                <a:gd name="T92" fmla="*/ 193 w 384"/>
                <a:gd name="T93" fmla="*/ 0 h 401"/>
                <a:gd name="T94" fmla="*/ 183 w 384"/>
                <a:gd name="T95" fmla="*/ 4 h 401"/>
                <a:gd name="T96" fmla="*/ 179 w 384"/>
                <a:gd name="T97" fmla="*/ 14 h 401"/>
                <a:gd name="T98" fmla="*/ 179 w 384"/>
                <a:gd name="T99" fmla="*/ 34 h 401"/>
                <a:gd name="T100" fmla="*/ 133 w 384"/>
                <a:gd name="T101" fmla="*/ 41 h 401"/>
                <a:gd name="T102" fmla="*/ 95 w 384"/>
                <a:gd name="T103" fmla="*/ 56 h 401"/>
                <a:gd name="T104" fmla="*/ 64 w 384"/>
                <a:gd name="T105" fmla="*/ 77 h 401"/>
                <a:gd name="T106" fmla="*/ 40 w 384"/>
                <a:gd name="T107" fmla="*/ 101 h 401"/>
                <a:gd name="T108" fmla="*/ 22 w 384"/>
                <a:gd name="T109" fmla="*/ 127 h 401"/>
                <a:gd name="T110" fmla="*/ 10 w 384"/>
                <a:gd name="T111" fmla="*/ 154 h 401"/>
                <a:gd name="T112" fmla="*/ 3 w 384"/>
                <a:gd name="T113" fmla="*/ 177 h 401"/>
                <a:gd name="T114" fmla="*/ 0 w 384"/>
                <a:gd name="T115" fmla="*/ 198 h 401"/>
                <a:gd name="T116" fmla="*/ 1 w 384"/>
                <a:gd name="T117" fmla="*/ 217 h 401"/>
                <a:gd name="T118" fmla="*/ 49 w 384"/>
                <a:gd name="T119" fmla="*/ 1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4" h="401">
                  <a:moveTo>
                    <a:pt x="96" y="236"/>
                  </a:moveTo>
                  <a:lnTo>
                    <a:pt x="144" y="189"/>
                  </a:lnTo>
                  <a:lnTo>
                    <a:pt x="173" y="218"/>
                  </a:lnTo>
                  <a:lnTo>
                    <a:pt x="173" y="313"/>
                  </a:lnTo>
                  <a:lnTo>
                    <a:pt x="173" y="314"/>
                  </a:lnTo>
                  <a:lnTo>
                    <a:pt x="173" y="314"/>
                  </a:lnTo>
                  <a:lnTo>
                    <a:pt x="175" y="323"/>
                  </a:lnTo>
                  <a:lnTo>
                    <a:pt x="173" y="334"/>
                  </a:lnTo>
                  <a:lnTo>
                    <a:pt x="169" y="347"/>
                  </a:lnTo>
                  <a:lnTo>
                    <a:pt x="166" y="352"/>
                  </a:lnTo>
                  <a:lnTo>
                    <a:pt x="163" y="358"/>
                  </a:lnTo>
                  <a:lnTo>
                    <a:pt x="163" y="358"/>
                  </a:lnTo>
                  <a:lnTo>
                    <a:pt x="161" y="359"/>
                  </a:lnTo>
                  <a:lnTo>
                    <a:pt x="156" y="362"/>
                  </a:lnTo>
                  <a:lnTo>
                    <a:pt x="151" y="363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7" y="363"/>
                  </a:lnTo>
                  <a:lnTo>
                    <a:pt x="131" y="362"/>
                  </a:lnTo>
                  <a:lnTo>
                    <a:pt x="126" y="360"/>
                  </a:lnTo>
                  <a:lnTo>
                    <a:pt x="121" y="356"/>
                  </a:lnTo>
                  <a:lnTo>
                    <a:pt x="121" y="356"/>
                  </a:lnTo>
                  <a:lnTo>
                    <a:pt x="117" y="349"/>
                  </a:lnTo>
                  <a:lnTo>
                    <a:pt x="116" y="342"/>
                  </a:lnTo>
                  <a:lnTo>
                    <a:pt x="115" y="337"/>
                  </a:lnTo>
                  <a:lnTo>
                    <a:pt x="115" y="331"/>
                  </a:lnTo>
                  <a:lnTo>
                    <a:pt x="115" y="331"/>
                  </a:lnTo>
                  <a:lnTo>
                    <a:pt x="115" y="324"/>
                  </a:lnTo>
                  <a:lnTo>
                    <a:pt x="112" y="317"/>
                  </a:lnTo>
                  <a:lnTo>
                    <a:pt x="106" y="313"/>
                  </a:lnTo>
                  <a:lnTo>
                    <a:pt x="99" y="310"/>
                  </a:lnTo>
                  <a:lnTo>
                    <a:pt x="99" y="310"/>
                  </a:lnTo>
                  <a:lnTo>
                    <a:pt x="91" y="312"/>
                  </a:lnTo>
                  <a:lnTo>
                    <a:pt x="85" y="314"/>
                  </a:lnTo>
                  <a:lnTo>
                    <a:pt x="80" y="320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8" y="334"/>
                  </a:lnTo>
                  <a:lnTo>
                    <a:pt x="78" y="348"/>
                  </a:lnTo>
                  <a:lnTo>
                    <a:pt x="81" y="356"/>
                  </a:lnTo>
                  <a:lnTo>
                    <a:pt x="84" y="365"/>
                  </a:lnTo>
                  <a:lnTo>
                    <a:pt x="88" y="373"/>
                  </a:lnTo>
                  <a:lnTo>
                    <a:pt x="94" y="381"/>
                  </a:lnTo>
                  <a:lnTo>
                    <a:pt x="94" y="381"/>
                  </a:lnTo>
                  <a:lnTo>
                    <a:pt x="102" y="388"/>
                  </a:lnTo>
                  <a:lnTo>
                    <a:pt x="112" y="395"/>
                  </a:lnTo>
                  <a:lnTo>
                    <a:pt x="119" y="397"/>
                  </a:lnTo>
                  <a:lnTo>
                    <a:pt x="127" y="400"/>
                  </a:lnTo>
                  <a:lnTo>
                    <a:pt x="135" y="401"/>
                  </a:lnTo>
                  <a:lnTo>
                    <a:pt x="144" y="401"/>
                  </a:lnTo>
                  <a:lnTo>
                    <a:pt x="144" y="401"/>
                  </a:lnTo>
                  <a:lnTo>
                    <a:pt x="158" y="400"/>
                  </a:lnTo>
                  <a:lnTo>
                    <a:pt x="170" y="397"/>
                  </a:lnTo>
                  <a:lnTo>
                    <a:pt x="182" y="391"/>
                  </a:lnTo>
                  <a:lnTo>
                    <a:pt x="190" y="383"/>
                  </a:lnTo>
                  <a:lnTo>
                    <a:pt x="190" y="383"/>
                  </a:lnTo>
                  <a:lnTo>
                    <a:pt x="198" y="373"/>
                  </a:lnTo>
                  <a:lnTo>
                    <a:pt x="202" y="362"/>
                  </a:lnTo>
                  <a:lnTo>
                    <a:pt x="207" y="352"/>
                  </a:lnTo>
                  <a:lnTo>
                    <a:pt x="209" y="341"/>
                  </a:lnTo>
                  <a:lnTo>
                    <a:pt x="211" y="323"/>
                  </a:lnTo>
                  <a:lnTo>
                    <a:pt x="211" y="313"/>
                  </a:lnTo>
                  <a:lnTo>
                    <a:pt x="211" y="218"/>
                  </a:lnTo>
                  <a:lnTo>
                    <a:pt x="240" y="189"/>
                  </a:lnTo>
                  <a:lnTo>
                    <a:pt x="288" y="236"/>
                  </a:lnTo>
                  <a:lnTo>
                    <a:pt x="337" y="189"/>
                  </a:lnTo>
                  <a:lnTo>
                    <a:pt x="381" y="233"/>
                  </a:lnTo>
                  <a:lnTo>
                    <a:pt x="381" y="233"/>
                  </a:lnTo>
                  <a:lnTo>
                    <a:pt x="384" y="217"/>
                  </a:lnTo>
                  <a:lnTo>
                    <a:pt x="384" y="198"/>
                  </a:lnTo>
                  <a:lnTo>
                    <a:pt x="384" y="198"/>
                  </a:lnTo>
                  <a:lnTo>
                    <a:pt x="384" y="189"/>
                  </a:lnTo>
                  <a:lnTo>
                    <a:pt x="383" y="179"/>
                  </a:lnTo>
                  <a:lnTo>
                    <a:pt x="380" y="166"/>
                  </a:lnTo>
                  <a:lnTo>
                    <a:pt x="376" y="154"/>
                  </a:lnTo>
                  <a:lnTo>
                    <a:pt x="370" y="141"/>
                  </a:lnTo>
                  <a:lnTo>
                    <a:pt x="363" y="127"/>
                  </a:lnTo>
                  <a:lnTo>
                    <a:pt x="355" y="115"/>
                  </a:lnTo>
                  <a:lnTo>
                    <a:pt x="345" y="101"/>
                  </a:lnTo>
                  <a:lnTo>
                    <a:pt x="334" y="88"/>
                  </a:lnTo>
                  <a:lnTo>
                    <a:pt x="321" y="77"/>
                  </a:lnTo>
                  <a:lnTo>
                    <a:pt x="306" y="66"/>
                  </a:lnTo>
                  <a:lnTo>
                    <a:pt x="290" y="56"/>
                  </a:lnTo>
                  <a:lnTo>
                    <a:pt x="272" y="48"/>
                  </a:lnTo>
                  <a:lnTo>
                    <a:pt x="251" y="41"/>
                  </a:lnTo>
                  <a:lnTo>
                    <a:pt x="230" y="36"/>
                  </a:lnTo>
                  <a:lnTo>
                    <a:pt x="205" y="34"/>
                  </a:lnTo>
                  <a:lnTo>
                    <a:pt x="205" y="14"/>
                  </a:lnTo>
                  <a:lnTo>
                    <a:pt x="205" y="14"/>
                  </a:lnTo>
                  <a:lnTo>
                    <a:pt x="205" y="8"/>
                  </a:lnTo>
                  <a:lnTo>
                    <a:pt x="202" y="4"/>
                  </a:lnTo>
                  <a:lnTo>
                    <a:pt x="198" y="1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187" y="1"/>
                  </a:lnTo>
                  <a:lnTo>
                    <a:pt x="183" y="4"/>
                  </a:lnTo>
                  <a:lnTo>
                    <a:pt x="180" y="8"/>
                  </a:lnTo>
                  <a:lnTo>
                    <a:pt x="179" y="14"/>
                  </a:lnTo>
                  <a:lnTo>
                    <a:pt x="179" y="34"/>
                  </a:lnTo>
                  <a:lnTo>
                    <a:pt x="179" y="34"/>
                  </a:lnTo>
                  <a:lnTo>
                    <a:pt x="155" y="36"/>
                  </a:lnTo>
                  <a:lnTo>
                    <a:pt x="133" y="41"/>
                  </a:lnTo>
                  <a:lnTo>
                    <a:pt x="113" y="48"/>
                  </a:lnTo>
                  <a:lnTo>
                    <a:pt x="95" y="56"/>
                  </a:lnTo>
                  <a:lnTo>
                    <a:pt x="80" y="66"/>
                  </a:lnTo>
                  <a:lnTo>
                    <a:pt x="64" y="77"/>
                  </a:lnTo>
                  <a:lnTo>
                    <a:pt x="52" y="88"/>
                  </a:lnTo>
                  <a:lnTo>
                    <a:pt x="40" y="101"/>
                  </a:lnTo>
                  <a:lnTo>
                    <a:pt x="31" y="115"/>
                  </a:lnTo>
                  <a:lnTo>
                    <a:pt x="22" y="127"/>
                  </a:lnTo>
                  <a:lnTo>
                    <a:pt x="15" y="141"/>
                  </a:lnTo>
                  <a:lnTo>
                    <a:pt x="10" y="154"/>
                  </a:lnTo>
                  <a:lnTo>
                    <a:pt x="6" y="166"/>
                  </a:lnTo>
                  <a:lnTo>
                    <a:pt x="3" y="177"/>
                  </a:lnTo>
                  <a:lnTo>
                    <a:pt x="1" y="189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217"/>
                  </a:lnTo>
                  <a:lnTo>
                    <a:pt x="4" y="233"/>
                  </a:lnTo>
                  <a:lnTo>
                    <a:pt x="49" y="189"/>
                  </a:lnTo>
                  <a:lnTo>
                    <a:pt x="96" y="2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7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123950"/>
            <a:ext cx="2971800" cy="1676400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114424"/>
            <a:ext cx="4953000" cy="3286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303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34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334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4953000" y="1200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53000" y="3105150"/>
            <a:ext cx="1295400" cy="1295400"/>
          </a:xfrm>
          <a:prstGeom prst="ellipse">
            <a:avLst/>
          </a:prstGeom>
          <a:ln w="38100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9050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9050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324600" y="1581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1352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9050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9050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24600" y="34861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324600" y="32575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48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0" grpId="0" animBg="1"/>
      <p:bldP spid="21" grpId="0" animBg="1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657350"/>
            <a:ext cx="4038600" cy="28717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1352550"/>
            <a:ext cx="40386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8623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um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4681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810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4982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4982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1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6154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46154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5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732600" y="1428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6732600" y="2952750"/>
            <a:ext cx="1981200" cy="1295400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3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2724150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00" y="4242019"/>
            <a:ext cx="2032800" cy="7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5" grpId="0"/>
      <p:bldP spid="29" grpId="0"/>
      <p:bldP spid="30" grpId="0"/>
      <p:bldP spid="33" grpId="0"/>
      <p:bldP spid="34" grpId="0"/>
      <p:bldP spid="37" grpId="0"/>
      <p:bldP spid="3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066800" y="17335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066800" y="15049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066800" y="3105150"/>
            <a:ext cx="4419600" cy="106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066800" y="2876550"/>
            <a:ext cx="4419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627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150"/>
            <a:ext cx="9144000" cy="457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09600" y="57150"/>
            <a:ext cx="2590800" cy="4572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52801" y="2453786"/>
            <a:ext cx="5791199" cy="498964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0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52800" y="2800350"/>
            <a:ext cx="5791200" cy="60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9889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612648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63240" y="3152775"/>
            <a:ext cx="3017520" cy="1371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28599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28599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228599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228599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590799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2590800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2590800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2596342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3301536" y="330188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3301536" y="3578976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3301536" y="385191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9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3301536" y="4129002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5663736" y="330188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5663737" y="3578976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5663737" y="385191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5669279" y="4129002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6357852" y="330049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6357852" y="3577588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6357852" y="385052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57" hasCustomPrompt="1"/>
          </p:nvPr>
        </p:nvSpPr>
        <p:spPr>
          <a:xfrm>
            <a:off x="6357852" y="4127614"/>
            <a:ext cx="2299335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Char char="o"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58" hasCustomPrompt="1"/>
          </p:nvPr>
        </p:nvSpPr>
        <p:spPr>
          <a:xfrm>
            <a:off x="8720052" y="330049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8720053" y="3577588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4" name="Text Placeholder 10"/>
          <p:cNvSpPr>
            <a:spLocks noGrp="1"/>
          </p:cNvSpPr>
          <p:nvPr>
            <p:ph type="body" sz="quarter" idx="60" hasCustomPrompt="1"/>
          </p:nvPr>
        </p:nvSpPr>
        <p:spPr>
          <a:xfrm>
            <a:off x="8720053" y="385052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5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8725595" y="4127614"/>
            <a:ext cx="426721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Courier New" pitchFamily="49" charset="0"/>
              <a:buNone/>
              <a:defRPr sz="1200" b="1" i="1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254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42" grpId="0"/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78604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683306" y="2358390"/>
            <a:ext cx="1005840" cy="1005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68914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5688008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690360" y="235839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/>
          <p:cNvSpPr/>
          <p:nvPr userDrawn="1"/>
        </p:nvSpPr>
        <p:spPr>
          <a:xfrm>
            <a:off x="5688008" y="1352550"/>
            <a:ext cx="1005840" cy="10058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685657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3683306" y="135255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690360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688008" y="3360420"/>
            <a:ext cx="1005840" cy="1005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 userDrawn="1"/>
        </p:nvSpPr>
        <p:spPr>
          <a:xfrm>
            <a:off x="2677466" y="1352550"/>
            <a:ext cx="1005840" cy="10058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689146" y="336042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5800" y="2358390"/>
            <a:ext cx="1005840" cy="100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677466" y="2358390"/>
            <a:ext cx="1005840" cy="10058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6068098" y="3613149"/>
            <a:ext cx="245660" cy="394421"/>
            <a:chOff x="5916613" y="2212975"/>
            <a:chExt cx="571500" cy="917575"/>
          </a:xfrm>
          <a:solidFill>
            <a:schemeClr val="bg1">
              <a:lumMod val="95000"/>
            </a:schemeClr>
          </a:solidFill>
        </p:grpSpPr>
        <p:sp>
          <p:nvSpPr>
            <p:cNvPr id="22" name="Freeform 109"/>
            <p:cNvSpPr>
              <a:spLocks/>
            </p:cNvSpPr>
            <p:nvPr/>
          </p:nvSpPr>
          <p:spPr bwMode="auto">
            <a:xfrm>
              <a:off x="5916613" y="2479675"/>
              <a:ext cx="571500" cy="650875"/>
            </a:xfrm>
            <a:custGeom>
              <a:avLst/>
              <a:gdLst>
                <a:gd name="T0" fmla="*/ 360 w 360"/>
                <a:gd name="T1" fmla="*/ 128 h 410"/>
                <a:gd name="T2" fmla="*/ 360 w 360"/>
                <a:gd name="T3" fmla="*/ 22 h 410"/>
                <a:gd name="T4" fmla="*/ 354 w 360"/>
                <a:gd name="T5" fmla="*/ 6 h 410"/>
                <a:gd name="T6" fmla="*/ 336 w 360"/>
                <a:gd name="T7" fmla="*/ 0 h 410"/>
                <a:gd name="T8" fmla="*/ 320 w 360"/>
                <a:gd name="T9" fmla="*/ 6 h 410"/>
                <a:gd name="T10" fmla="*/ 312 w 360"/>
                <a:gd name="T11" fmla="*/ 22 h 410"/>
                <a:gd name="T12" fmla="*/ 312 w 360"/>
                <a:gd name="T13" fmla="*/ 128 h 410"/>
                <a:gd name="T14" fmla="*/ 312 w 360"/>
                <a:gd name="T15" fmla="*/ 142 h 410"/>
                <a:gd name="T16" fmla="*/ 308 w 360"/>
                <a:gd name="T17" fmla="*/ 166 h 410"/>
                <a:gd name="T18" fmla="*/ 298 w 360"/>
                <a:gd name="T19" fmla="*/ 190 h 410"/>
                <a:gd name="T20" fmla="*/ 276 w 360"/>
                <a:gd name="T21" fmla="*/ 220 h 410"/>
                <a:gd name="T22" fmla="*/ 246 w 360"/>
                <a:gd name="T23" fmla="*/ 242 h 410"/>
                <a:gd name="T24" fmla="*/ 222 w 360"/>
                <a:gd name="T25" fmla="*/ 252 h 410"/>
                <a:gd name="T26" fmla="*/ 198 w 360"/>
                <a:gd name="T27" fmla="*/ 256 h 410"/>
                <a:gd name="T28" fmla="*/ 184 w 360"/>
                <a:gd name="T29" fmla="*/ 256 h 410"/>
                <a:gd name="T30" fmla="*/ 180 w 360"/>
                <a:gd name="T31" fmla="*/ 256 h 410"/>
                <a:gd name="T32" fmla="*/ 180 w 360"/>
                <a:gd name="T33" fmla="*/ 256 h 410"/>
                <a:gd name="T34" fmla="*/ 178 w 360"/>
                <a:gd name="T35" fmla="*/ 256 h 410"/>
                <a:gd name="T36" fmla="*/ 152 w 360"/>
                <a:gd name="T37" fmla="*/ 254 h 410"/>
                <a:gd name="T38" fmla="*/ 128 w 360"/>
                <a:gd name="T39" fmla="*/ 246 h 410"/>
                <a:gd name="T40" fmla="*/ 106 w 360"/>
                <a:gd name="T41" fmla="*/ 234 h 410"/>
                <a:gd name="T42" fmla="*/ 70 w 360"/>
                <a:gd name="T43" fmla="*/ 200 h 410"/>
                <a:gd name="T44" fmla="*/ 58 w 360"/>
                <a:gd name="T45" fmla="*/ 178 h 410"/>
                <a:gd name="T46" fmla="*/ 52 w 360"/>
                <a:gd name="T47" fmla="*/ 154 h 410"/>
                <a:gd name="T48" fmla="*/ 48 w 360"/>
                <a:gd name="T49" fmla="*/ 128 h 410"/>
                <a:gd name="T50" fmla="*/ 48 w 360"/>
                <a:gd name="T51" fmla="*/ 22 h 410"/>
                <a:gd name="T52" fmla="*/ 46 w 360"/>
                <a:gd name="T53" fmla="*/ 12 h 410"/>
                <a:gd name="T54" fmla="*/ 34 w 360"/>
                <a:gd name="T55" fmla="*/ 2 h 410"/>
                <a:gd name="T56" fmla="*/ 16 w 360"/>
                <a:gd name="T57" fmla="*/ 2 h 410"/>
                <a:gd name="T58" fmla="*/ 2 w 360"/>
                <a:gd name="T59" fmla="*/ 12 h 410"/>
                <a:gd name="T60" fmla="*/ 0 w 360"/>
                <a:gd name="T61" fmla="*/ 22 h 410"/>
                <a:gd name="T62" fmla="*/ 0 w 360"/>
                <a:gd name="T63" fmla="*/ 128 h 410"/>
                <a:gd name="T64" fmla="*/ 4 w 360"/>
                <a:gd name="T65" fmla="*/ 160 h 410"/>
                <a:gd name="T66" fmla="*/ 12 w 360"/>
                <a:gd name="T67" fmla="*/ 192 h 410"/>
                <a:gd name="T68" fmla="*/ 26 w 360"/>
                <a:gd name="T69" fmla="*/ 220 h 410"/>
                <a:gd name="T70" fmla="*/ 44 w 360"/>
                <a:gd name="T71" fmla="*/ 244 h 410"/>
                <a:gd name="T72" fmla="*/ 66 w 360"/>
                <a:gd name="T73" fmla="*/ 266 h 410"/>
                <a:gd name="T74" fmla="*/ 92 w 360"/>
                <a:gd name="T75" fmla="*/ 284 h 410"/>
                <a:gd name="T76" fmla="*/ 122 w 360"/>
                <a:gd name="T77" fmla="*/ 296 h 410"/>
                <a:gd name="T78" fmla="*/ 152 w 360"/>
                <a:gd name="T79" fmla="*/ 304 h 410"/>
                <a:gd name="T80" fmla="*/ 44 w 360"/>
                <a:gd name="T81" fmla="*/ 410 h 410"/>
                <a:gd name="T82" fmla="*/ 208 w 360"/>
                <a:gd name="T83" fmla="*/ 378 h 410"/>
                <a:gd name="T84" fmla="*/ 208 w 360"/>
                <a:gd name="T85" fmla="*/ 304 h 410"/>
                <a:gd name="T86" fmla="*/ 240 w 360"/>
                <a:gd name="T87" fmla="*/ 296 h 410"/>
                <a:gd name="T88" fmla="*/ 268 w 360"/>
                <a:gd name="T89" fmla="*/ 284 h 410"/>
                <a:gd name="T90" fmla="*/ 294 w 360"/>
                <a:gd name="T91" fmla="*/ 266 h 410"/>
                <a:gd name="T92" fmla="*/ 316 w 360"/>
                <a:gd name="T93" fmla="*/ 244 h 410"/>
                <a:gd name="T94" fmla="*/ 336 w 360"/>
                <a:gd name="T95" fmla="*/ 220 h 410"/>
                <a:gd name="T96" fmla="*/ 350 w 360"/>
                <a:gd name="T97" fmla="*/ 192 h 410"/>
                <a:gd name="T98" fmla="*/ 358 w 360"/>
                <a:gd name="T99" fmla="*/ 160 h 410"/>
                <a:gd name="T100" fmla="*/ 360 w 360"/>
                <a:gd name="T101" fmla="*/ 12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410">
                  <a:moveTo>
                    <a:pt x="360" y="128"/>
                  </a:moveTo>
                  <a:lnTo>
                    <a:pt x="360" y="128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58" y="12"/>
                  </a:lnTo>
                  <a:lnTo>
                    <a:pt x="354" y="6"/>
                  </a:lnTo>
                  <a:lnTo>
                    <a:pt x="346" y="2"/>
                  </a:lnTo>
                  <a:lnTo>
                    <a:pt x="336" y="0"/>
                  </a:lnTo>
                  <a:lnTo>
                    <a:pt x="328" y="2"/>
                  </a:lnTo>
                  <a:lnTo>
                    <a:pt x="320" y="6"/>
                  </a:lnTo>
                  <a:lnTo>
                    <a:pt x="314" y="12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12" y="128"/>
                  </a:lnTo>
                  <a:lnTo>
                    <a:pt x="312" y="128"/>
                  </a:lnTo>
                  <a:lnTo>
                    <a:pt x="312" y="142"/>
                  </a:lnTo>
                  <a:lnTo>
                    <a:pt x="310" y="154"/>
                  </a:lnTo>
                  <a:lnTo>
                    <a:pt x="308" y="166"/>
                  </a:lnTo>
                  <a:lnTo>
                    <a:pt x="302" y="178"/>
                  </a:lnTo>
                  <a:lnTo>
                    <a:pt x="298" y="190"/>
                  </a:lnTo>
                  <a:lnTo>
                    <a:pt x="290" y="200"/>
                  </a:lnTo>
                  <a:lnTo>
                    <a:pt x="276" y="220"/>
                  </a:lnTo>
                  <a:lnTo>
                    <a:pt x="256" y="234"/>
                  </a:lnTo>
                  <a:lnTo>
                    <a:pt x="246" y="242"/>
                  </a:lnTo>
                  <a:lnTo>
                    <a:pt x="234" y="246"/>
                  </a:lnTo>
                  <a:lnTo>
                    <a:pt x="222" y="252"/>
                  </a:lnTo>
                  <a:lnTo>
                    <a:pt x="210" y="254"/>
                  </a:lnTo>
                  <a:lnTo>
                    <a:pt x="198" y="256"/>
                  </a:lnTo>
                  <a:lnTo>
                    <a:pt x="184" y="256"/>
                  </a:lnTo>
                  <a:lnTo>
                    <a:pt x="184" y="256"/>
                  </a:lnTo>
                  <a:lnTo>
                    <a:pt x="182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80" y="256"/>
                  </a:lnTo>
                  <a:lnTo>
                    <a:pt x="178" y="256"/>
                  </a:lnTo>
                  <a:lnTo>
                    <a:pt x="178" y="256"/>
                  </a:lnTo>
                  <a:lnTo>
                    <a:pt x="164" y="256"/>
                  </a:lnTo>
                  <a:lnTo>
                    <a:pt x="152" y="254"/>
                  </a:lnTo>
                  <a:lnTo>
                    <a:pt x="140" y="252"/>
                  </a:lnTo>
                  <a:lnTo>
                    <a:pt x="128" y="246"/>
                  </a:lnTo>
                  <a:lnTo>
                    <a:pt x="116" y="242"/>
                  </a:lnTo>
                  <a:lnTo>
                    <a:pt x="106" y="234"/>
                  </a:lnTo>
                  <a:lnTo>
                    <a:pt x="86" y="220"/>
                  </a:lnTo>
                  <a:lnTo>
                    <a:pt x="70" y="200"/>
                  </a:lnTo>
                  <a:lnTo>
                    <a:pt x="64" y="190"/>
                  </a:lnTo>
                  <a:lnTo>
                    <a:pt x="58" y="178"/>
                  </a:lnTo>
                  <a:lnTo>
                    <a:pt x="54" y="166"/>
                  </a:lnTo>
                  <a:lnTo>
                    <a:pt x="52" y="154"/>
                  </a:lnTo>
                  <a:lnTo>
                    <a:pt x="50" y="142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6" y="12"/>
                  </a:lnTo>
                  <a:lnTo>
                    <a:pt x="42" y="6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6" y="2"/>
                  </a:lnTo>
                  <a:lnTo>
                    <a:pt x="8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4"/>
                  </a:lnTo>
                  <a:lnTo>
                    <a:pt x="4" y="160"/>
                  </a:lnTo>
                  <a:lnTo>
                    <a:pt x="8" y="176"/>
                  </a:lnTo>
                  <a:lnTo>
                    <a:pt x="12" y="192"/>
                  </a:lnTo>
                  <a:lnTo>
                    <a:pt x="18" y="206"/>
                  </a:lnTo>
                  <a:lnTo>
                    <a:pt x="26" y="220"/>
                  </a:lnTo>
                  <a:lnTo>
                    <a:pt x="34" y="232"/>
                  </a:lnTo>
                  <a:lnTo>
                    <a:pt x="44" y="244"/>
                  </a:lnTo>
                  <a:lnTo>
                    <a:pt x="56" y="256"/>
                  </a:lnTo>
                  <a:lnTo>
                    <a:pt x="66" y="266"/>
                  </a:lnTo>
                  <a:lnTo>
                    <a:pt x="80" y="276"/>
                  </a:lnTo>
                  <a:lnTo>
                    <a:pt x="92" y="284"/>
                  </a:lnTo>
                  <a:lnTo>
                    <a:pt x="106" y="290"/>
                  </a:lnTo>
                  <a:lnTo>
                    <a:pt x="122" y="296"/>
                  </a:lnTo>
                  <a:lnTo>
                    <a:pt x="136" y="300"/>
                  </a:lnTo>
                  <a:lnTo>
                    <a:pt x="152" y="304"/>
                  </a:lnTo>
                  <a:lnTo>
                    <a:pt x="152" y="380"/>
                  </a:lnTo>
                  <a:lnTo>
                    <a:pt x="44" y="410"/>
                  </a:lnTo>
                  <a:lnTo>
                    <a:pt x="318" y="410"/>
                  </a:lnTo>
                  <a:lnTo>
                    <a:pt x="208" y="378"/>
                  </a:lnTo>
                  <a:lnTo>
                    <a:pt x="208" y="304"/>
                  </a:lnTo>
                  <a:lnTo>
                    <a:pt x="208" y="304"/>
                  </a:lnTo>
                  <a:lnTo>
                    <a:pt x="224" y="300"/>
                  </a:lnTo>
                  <a:lnTo>
                    <a:pt x="240" y="296"/>
                  </a:lnTo>
                  <a:lnTo>
                    <a:pt x="254" y="290"/>
                  </a:lnTo>
                  <a:lnTo>
                    <a:pt x="268" y="284"/>
                  </a:lnTo>
                  <a:lnTo>
                    <a:pt x="282" y="276"/>
                  </a:lnTo>
                  <a:lnTo>
                    <a:pt x="294" y="266"/>
                  </a:lnTo>
                  <a:lnTo>
                    <a:pt x="306" y="256"/>
                  </a:lnTo>
                  <a:lnTo>
                    <a:pt x="316" y="244"/>
                  </a:lnTo>
                  <a:lnTo>
                    <a:pt x="326" y="232"/>
                  </a:lnTo>
                  <a:lnTo>
                    <a:pt x="336" y="220"/>
                  </a:lnTo>
                  <a:lnTo>
                    <a:pt x="342" y="206"/>
                  </a:lnTo>
                  <a:lnTo>
                    <a:pt x="350" y="192"/>
                  </a:lnTo>
                  <a:lnTo>
                    <a:pt x="354" y="176"/>
                  </a:lnTo>
                  <a:lnTo>
                    <a:pt x="358" y="160"/>
                  </a:lnTo>
                  <a:lnTo>
                    <a:pt x="360" y="144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/>
            <p:cNvSpPr>
              <a:spLocks/>
            </p:cNvSpPr>
            <p:nvPr/>
          </p:nvSpPr>
          <p:spPr bwMode="auto">
            <a:xfrm>
              <a:off x="6065838" y="2212975"/>
              <a:ext cx="276225" cy="603250"/>
            </a:xfrm>
            <a:custGeom>
              <a:avLst/>
              <a:gdLst>
                <a:gd name="T0" fmla="*/ 86 w 174"/>
                <a:gd name="T1" fmla="*/ 380 h 380"/>
                <a:gd name="T2" fmla="*/ 86 w 174"/>
                <a:gd name="T3" fmla="*/ 380 h 380"/>
                <a:gd name="T4" fmla="*/ 86 w 174"/>
                <a:gd name="T5" fmla="*/ 380 h 380"/>
                <a:gd name="T6" fmla="*/ 86 w 174"/>
                <a:gd name="T7" fmla="*/ 380 h 380"/>
                <a:gd name="T8" fmla="*/ 88 w 174"/>
                <a:gd name="T9" fmla="*/ 380 h 380"/>
                <a:gd name="T10" fmla="*/ 88 w 174"/>
                <a:gd name="T11" fmla="*/ 380 h 380"/>
                <a:gd name="T12" fmla="*/ 106 w 174"/>
                <a:gd name="T13" fmla="*/ 378 h 380"/>
                <a:gd name="T14" fmla="*/ 122 w 174"/>
                <a:gd name="T15" fmla="*/ 374 h 380"/>
                <a:gd name="T16" fmla="*/ 136 w 174"/>
                <a:gd name="T17" fmla="*/ 366 h 380"/>
                <a:gd name="T18" fmla="*/ 150 w 174"/>
                <a:gd name="T19" fmla="*/ 354 h 380"/>
                <a:gd name="T20" fmla="*/ 160 w 174"/>
                <a:gd name="T21" fmla="*/ 342 h 380"/>
                <a:gd name="T22" fmla="*/ 168 w 174"/>
                <a:gd name="T23" fmla="*/ 328 h 380"/>
                <a:gd name="T24" fmla="*/ 172 w 174"/>
                <a:gd name="T25" fmla="*/ 312 h 380"/>
                <a:gd name="T26" fmla="*/ 174 w 174"/>
                <a:gd name="T27" fmla="*/ 294 h 380"/>
                <a:gd name="T28" fmla="*/ 174 w 174"/>
                <a:gd name="T29" fmla="*/ 86 h 380"/>
                <a:gd name="T30" fmla="*/ 174 w 174"/>
                <a:gd name="T31" fmla="*/ 86 h 380"/>
                <a:gd name="T32" fmla="*/ 172 w 174"/>
                <a:gd name="T33" fmla="*/ 68 h 380"/>
                <a:gd name="T34" fmla="*/ 168 w 174"/>
                <a:gd name="T35" fmla="*/ 52 h 380"/>
                <a:gd name="T36" fmla="*/ 160 w 174"/>
                <a:gd name="T37" fmla="*/ 38 h 380"/>
                <a:gd name="T38" fmla="*/ 150 w 174"/>
                <a:gd name="T39" fmla="*/ 26 h 380"/>
                <a:gd name="T40" fmla="*/ 136 w 174"/>
                <a:gd name="T41" fmla="*/ 14 h 380"/>
                <a:gd name="T42" fmla="*/ 122 w 174"/>
                <a:gd name="T43" fmla="*/ 6 h 380"/>
                <a:gd name="T44" fmla="*/ 106 w 174"/>
                <a:gd name="T45" fmla="*/ 2 h 380"/>
                <a:gd name="T46" fmla="*/ 88 w 174"/>
                <a:gd name="T47" fmla="*/ 0 h 380"/>
                <a:gd name="T48" fmla="*/ 88 w 174"/>
                <a:gd name="T49" fmla="*/ 0 h 380"/>
                <a:gd name="T50" fmla="*/ 86 w 174"/>
                <a:gd name="T51" fmla="*/ 0 h 380"/>
                <a:gd name="T52" fmla="*/ 86 w 174"/>
                <a:gd name="T53" fmla="*/ 0 h 380"/>
                <a:gd name="T54" fmla="*/ 86 w 174"/>
                <a:gd name="T55" fmla="*/ 0 h 380"/>
                <a:gd name="T56" fmla="*/ 86 w 174"/>
                <a:gd name="T57" fmla="*/ 0 h 380"/>
                <a:gd name="T58" fmla="*/ 68 w 174"/>
                <a:gd name="T59" fmla="*/ 2 h 380"/>
                <a:gd name="T60" fmla="*/ 52 w 174"/>
                <a:gd name="T61" fmla="*/ 8 h 380"/>
                <a:gd name="T62" fmla="*/ 36 w 174"/>
                <a:gd name="T63" fmla="*/ 14 h 380"/>
                <a:gd name="T64" fmla="*/ 24 w 174"/>
                <a:gd name="T65" fmla="*/ 26 h 380"/>
                <a:gd name="T66" fmla="*/ 14 w 174"/>
                <a:gd name="T67" fmla="*/ 38 h 380"/>
                <a:gd name="T68" fmla="*/ 6 w 174"/>
                <a:gd name="T69" fmla="*/ 52 h 380"/>
                <a:gd name="T70" fmla="*/ 0 w 174"/>
                <a:gd name="T71" fmla="*/ 68 h 380"/>
                <a:gd name="T72" fmla="*/ 0 w 174"/>
                <a:gd name="T73" fmla="*/ 86 h 380"/>
                <a:gd name="T74" fmla="*/ 0 w 174"/>
                <a:gd name="T75" fmla="*/ 294 h 380"/>
                <a:gd name="T76" fmla="*/ 0 w 174"/>
                <a:gd name="T77" fmla="*/ 294 h 380"/>
                <a:gd name="T78" fmla="*/ 0 w 174"/>
                <a:gd name="T79" fmla="*/ 312 h 380"/>
                <a:gd name="T80" fmla="*/ 6 w 174"/>
                <a:gd name="T81" fmla="*/ 328 h 380"/>
                <a:gd name="T82" fmla="*/ 14 w 174"/>
                <a:gd name="T83" fmla="*/ 342 h 380"/>
                <a:gd name="T84" fmla="*/ 24 w 174"/>
                <a:gd name="T85" fmla="*/ 354 h 380"/>
                <a:gd name="T86" fmla="*/ 36 w 174"/>
                <a:gd name="T87" fmla="*/ 366 h 380"/>
                <a:gd name="T88" fmla="*/ 52 w 174"/>
                <a:gd name="T89" fmla="*/ 374 h 380"/>
                <a:gd name="T90" fmla="*/ 68 w 174"/>
                <a:gd name="T91" fmla="*/ 378 h 380"/>
                <a:gd name="T92" fmla="*/ 86 w 174"/>
                <a:gd name="T93" fmla="*/ 380 h 380"/>
                <a:gd name="T94" fmla="*/ 86 w 174"/>
                <a:gd name="T9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4" h="380">
                  <a:moveTo>
                    <a:pt x="86" y="380"/>
                  </a:moveTo>
                  <a:lnTo>
                    <a:pt x="86" y="380"/>
                  </a:lnTo>
                  <a:lnTo>
                    <a:pt x="86" y="380"/>
                  </a:lnTo>
                  <a:lnTo>
                    <a:pt x="86" y="380"/>
                  </a:lnTo>
                  <a:lnTo>
                    <a:pt x="88" y="380"/>
                  </a:lnTo>
                  <a:lnTo>
                    <a:pt x="88" y="380"/>
                  </a:lnTo>
                  <a:lnTo>
                    <a:pt x="106" y="378"/>
                  </a:lnTo>
                  <a:lnTo>
                    <a:pt x="122" y="374"/>
                  </a:lnTo>
                  <a:lnTo>
                    <a:pt x="136" y="366"/>
                  </a:lnTo>
                  <a:lnTo>
                    <a:pt x="150" y="354"/>
                  </a:lnTo>
                  <a:lnTo>
                    <a:pt x="160" y="342"/>
                  </a:lnTo>
                  <a:lnTo>
                    <a:pt x="168" y="328"/>
                  </a:lnTo>
                  <a:lnTo>
                    <a:pt x="172" y="312"/>
                  </a:lnTo>
                  <a:lnTo>
                    <a:pt x="174" y="294"/>
                  </a:lnTo>
                  <a:lnTo>
                    <a:pt x="174" y="86"/>
                  </a:lnTo>
                  <a:lnTo>
                    <a:pt x="174" y="86"/>
                  </a:lnTo>
                  <a:lnTo>
                    <a:pt x="172" y="68"/>
                  </a:lnTo>
                  <a:lnTo>
                    <a:pt x="168" y="52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6" y="14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6" y="14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0" y="68"/>
                  </a:lnTo>
                  <a:lnTo>
                    <a:pt x="0" y="8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8"/>
                  </a:lnTo>
                  <a:lnTo>
                    <a:pt x="14" y="342"/>
                  </a:lnTo>
                  <a:lnTo>
                    <a:pt x="24" y="354"/>
                  </a:lnTo>
                  <a:lnTo>
                    <a:pt x="36" y="366"/>
                  </a:lnTo>
                  <a:lnTo>
                    <a:pt x="52" y="374"/>
                  </a:lnTo>
                  <a:lnTo>
                    <a:pt x="68" y="378"/>
                  </a:lnTo>
                  <a:lnTo>
                    <a:pt x="86" y="380"/>
                  </a:lnTo>
                  <a:lnTo>
                    <a:pt x="86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4"/>
          <p:cNvSpPr>
            <a:spLocks/>
          </p:cNvSpPr>
          <p:nvPr userDrawn="1"/>
        </p:nvSpPr>
        <p:spPr bwMode="auto">
          <a:xfrm>
            <a:off x="3975788" y="2715172"/>
            <a:ext cx="420877" cy="292276"/>
          </a:xfrm>
          <a:custGeom>
            <a:avLst/>
            <a:gdLst>
              <a:gd name="T0" fmla="*/ 506 w 576"/>
              <a:gd name="T1" fmla="*/ 182 h 400"/>
              <a:gd name="T2" fmla="*/ 506 w 576"/>
              <a:gd name="T3" fmla="*/ 172 h 400"/>
              <a:gd name="T4" fmla="*/ 502 w 576"/>
              <a:gd name="T5" fmla="*/ 138 h 400"/>
              <a:gd name="T6" fmla="*/ 492 w 576"/>
              <a:gd name="T7" fmla="*/ 104 h 400"/>
              <a:gd name="T8" fmla="*/ 476 w 576"/>
              <a:gd name="T9" fmla="*/ 76 h 400"/>
              <a:gd name="T10" fmla="*/ 456 w 576"/>
              <a:gd name="T11" fmla="*/ 50 h 400"/>
              <a:gd name="T12" fmla="*/ 430 w 576"/>
              <a:gd name="T13" fmla="*/ 30 h 400"/>
              <a:gd name="T14" fmla="*/ 402 w 576"/>
              <a:gd name="T15" fmla="*/ 14 h 400"/>
              <a:gd name="T16" fmla="*/ 370 w 576"/>
              <a:gd name="T17" fmla="*/ 4 h 400"/>
              <a:gd name="T18" fmla="*/ 334 w 576"/>
              <a:gd name="T19" fmla="*/ 0 h 400"/>
              <a:gd name="T20" fmla="*/ 310 w 576"/>
              <a:gd name="T21" fmla="*/ 2 h 400"/>
              <a:gd name="T22" fmla="*/ 262 w 576"/>
              <a:gd name="T23" fmla="*/ 16 h 400"/>
              <a:gd name="T24" fmla="*/ 222 w 576"/>
              <a:gd name="T25" fmla="*/ 42 h 400"/>
              <a:gd name="T26" fmla="*/ 192 w 576"/>
              <a:gd name="T27" fmla="*/ 78 h 400"/>
              <a:gd name="T28" fmla="*/ 180 w 576"/>
              <a:gd name="T29" fmla="*/ 98 h 400"/>
              <a:gd name="T30" fmla="*/ 158 w 576"/>
              <a:gd name="T31" fmla="*/ 86 h 400"/>
              <a:gd name="T32" fmla="*/ 132 w 576"/>
              <a:gd name="T33" fmla="*/ 82 h 400"/>
              <a:gd name="T34" fmla="*/ 116 w 576"/>
              <a:gd name="T35" fmla="*/ 82 h 400"/>
              <a:gd name="T36" fmla="*/ 88 w 576"/>
              <a:gd name="T37" fmla="*/ 94 h 400"/>
              <a:gd name="T38" fmla="*/ 66 w 576"/>
              <a:gd name="T39" fmla="*/ 116 h 400"/>
              <a:gd name="T40" fmla="*/ 54 w 576"/>
              <a:gd name="T41" fmla="*/ 144 h 400"/>
              <a:gd name="T42" fmla="*/ 52 w 576"/>
              <a:gd name="T43" fmla="*/ 160 h 400"/>
              <a:gd name="T44" fmla="*/ 56 w 576"/>
              <a:gd name="T45" fmla="*/ 184 h 400"/>
              <a:gd name="T46" fmla="*/ 44 w 576"/>
              <a:gd name="T47" fmla="*/ 192 h 400"/>
              <a:gd name="T48" fmla="*/ 24 w 576"/>
              <a:gd name="T49" fmla="*/ 214 h 400"/>
              <a:gd name="T50" fmla="*/ 8 w 576"/>
              <a:gd name="T51" fmla="*/ 238 h 400"/>
              <a:gd name="T52" fmla="*/ 0 w 576"/>
              <a:gd name="T53" fmla="*/ 268 h 400"/>
              <a:gd name="T54" fmla="*/ 0 w 576"/>
              <a:gd name="T55" fmla="*/ 284 h 400"/>
              <a:gd name="T56" fmla="*/ 8 w 576"/>
              <a:gd name="T57" fmla="*/ 328 h 400"/>
              <a:gd name="T58" fmla="*/ 32 w 576"/>
              <a:gd name="T59" fmla="*/ 366 h 400"/>
              <a:gd name="T60" fmla="*/ 68 w 576"/>
              <a:gd name="T61" fmla="*/ 390 h 400"/>
              <a:gd name="T62" fmla="*/ 114 w 576"/>
              <a:gd name="T63" fmla="*/ 400 h 400"/>
              <a:gd name="T64" fmla="*/ 114 w 576"/>
              <a:gd name="T65" fmla="*/ 400 h 400"/>
              <a:gd name="T66" fmla="*/ 116 w 576"/>
              <a:gd name="T67" fmla="*/ 400 h 400"/>
              <a:gd name="T68" fmla="*/ 116 w 576"/>
              <a:gd name="T69" fmla="*/ 400 h 400"/>
              <a:gd name="T70" fmla="*/ 252 w 576"/>
              <a:gd name="T71" fmla="*/ 288 h 400"/>
              <a:gd name="T72" fmla="*/ 232 w 576"/>
              <a:gd name="T73" fmla="*/ 288 h 400"/>
              <a:gd name="T74" fmla="*/ 180 w 576"/>
              <a:gd name="T75" fmla="*/ 288 h 400"/>
              <a:gd name="T76" fmla="*/ 168 w 576"/>
              <a:gd name="T77" fmla="*/ 284 h 400"/>
              <a:gd name="T78" fmla="*/ 172 w 576"/>
              <a:gd name="T79" fmla="*/ 272 h 400"/>
              <a:gd name="T80" fmla="*/ 272 w 576"/>
              <a:gd name="T81" fmla="*/ 152 h 400"/>
              <a:gd name="T82" fmla="*/ 286 w 576"/>
              <a:gd name="T83" fmla="*/ 146 h 400"/>
              <a:gd name="T84" fmla="*/ 298 w 576"/>
              <a:gd name="T85" fmla="*/ 152 h 400"/>
              <a:gd name="T86" fmla="*/ 400 w 576"/>
              <a:gd name="T87" fmla="*/ 272 h 400"/>
              <a:gd name="T88" fmla="*/ 402 w 576"/>
              <a:gd name="T89" fmla="*/ 284 h 400"/>
              <a:gd name="T90" fmla="*/ 392 w 576"/>
              <a:gd name="T91" fmla="*/ 288 h 400"/>
              <a:gd name="T92" fmla="*/ 340 w 576"/>
              <a:gd name="T93" fmla="*/ 288 h 400"/>
              <a:gd name="T94" fmla="*/ 318 w 576"/>
              <a:gd name="T95" fmla="*/ 400 h 400"/>
              <a:gd name="T96" fmla="*/ 456 w 576"/>
              <a:gd name="T97" fmla="*/ 400 h 400"/>
              <a:gd name="T98" fmla="*/ 462 w 576"/>
              <a:gd name="T99" fmla="*/ 400 h 400"/>
              <a:gd name="T100" fmla="*/ 506 w 576"/>
              <a:gd name="T101" fmla="*/ 392 h 400"/>
              <a:gd name="T102" fmla="*/ 542 w 576"/>
              <a:gd name="T103" fmla="*/ 366 h 400"/>
              <a:gd name="T104" fmla="*/ 566 w 576"/>
              <a:gd name="T105" fmla="*/ 330 h 400"/>
              <a:gd name="T106" fmla="*/ 576 w 576"/>
              <a:gd name="T107" fmla="*/ 286 h 400"/>
              <a:gd name="T108" fmla="*/ 574 w 576"/>
              <a:gd name="T109" fmla="*/ 270 h 400"/>
              <a:gd name="T110" fmla="*/ 564 w 576"/>
              <a:gd name="T111" fmla="*/ 238 h 400"/>
              <a:gd name="T112" fmla="*/ 546 w 576"/>
              <a:gd name="T113" fmla="*/ 210 h 400"/>
              <a:gd name="T114" fmla="*/ 520 w 576"/>
              <a:gd name="T115" fmla="*/ 190 h 400"/>
              <a:gd name="T116" fmla="*/ 506 w 576"/>
              <a:gd name="T117" fmla="*/ 18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76" h="400">
                <a:moveTo>
                  <a:pt x="506" y="182"/>
                </a:moveTo>
                <a:lnTo>
                  <a:pt x="506" y="182"/>
                </a:lnTo>
                <a:lnTo>
                  <a:pt x="506" y="172"/>
                </a:lnTo>
                <a:lnTo>
                  <a:pt x="506" y="172"/>
                </a:lnTo>
                <a:lnTo>
                  <a:pt x="506" y="154"/>
                </a:lnTo>
                <a:lnTo>
                  <a:pt x="502" y="138"/>
                </a:lnTo>
                <a:lnTo>
                  <a:pt x="498" y="120"/>
                </a:lnTo>
                <a:lnTo>
                  <a:pt x="492" y="104"/>
                </a:lnTo>
                <a:lnTo>
                  <a:pt x="486" y="90"/>
                </a:lnTo>
                <a:lnTo>
                  <a:pt x="476" y="76"/>
                </a:lnTo>
                <a:lnTo>
                  <a:pt x="466" y="62"/>
                </a:lnTo>
                <a:lnTo>
                  <a:pt x="456" y="50"/>
                </a:lnTo>
                <a:lnTo>
                  <a:pt x="444" y="40"/>
                </a:lnTo>
                <a:lnTo>
                  <a:pt x="430" y="30"/>
                </a:lnTo>
                <a:lnTo>
                  <a:pt x="416" y="20"/>
                </a:lnTo>
                <a:lnTo>
                  <a:pt x="402" y="14"/>
                </a:lnTo>
                <a:lnTo>
                  <a:pt x="386" y="8"/>
                </a:lnTo>
                <a:lnTo>
                  <a:pt x="370" y="4"/>
                </a:lnTo>
                <a:lnTo>
                  <a:pt x="352" y="2"/>
                </a:lnTo>
                <a:lnTo>
                  <a:pt x="334" y="0"/>
                </a:lnTo>
                <a:lnTo>
                  <a:pt x="334" y="0"/>
                </a:lnTo>
                <a:lnTo>
                  <a:pt x="310" y="2"/>
                </a:lnTo>
                <a:lnTo>
                  <a:pt x="286" y="8"/>
                </a:lnTo>
                <a:lnTo>
                  <a:pt x="262" y="16"/>
                </a:lnTo>
                <a:lnTo>
                  <a:pt x="242" y="28"/>
                </a:lnTo>
                <a:lnTo>
                  <a:pt x="222" y="42"/>
                </a:lnTo>
                <a:lnTo>
                  <a:pt x="206" y="58"/>
                </a:lnTo>
                <a:lnTo>
                  <a:pt x="192" y="78"/>
                </a:lnTo>
                <a:lnTo>
                  <a:pt x="180" y="98"/>
                </a:lnTo>
                <a:lnTo>
                  <a:pt x="180" y="98"/>
                </a:lnTo>
                <a:lnTo>
                  <a:pt x="170" y="90"/>
                </a:lnTo>
                <a:lnTo>
                  <a:pt x="158" y="86"/>
                </a:lnTo>
                <a:lnTo>
                  <a:pt x="144" y="82"/>
                </a:lnTo>
                <a:lnTo>
                  <a:pt x="132" y="82"/>
                </a:lnTo>
                <a:lnTo>
                  <a:pt x="132" y="82"/>
                </a:lnTo>
                <a:lnTo>
                  <a:pt x="116" y="82"/>
                </a:lnTo>
                <a:lnTo>
                  <a:pt x="100" y="88"/>
                </a:lnTo>
                <a:lnTo>
                  <a:pt x="88" y="94"/>
                </a:lnTo>
                <a:lnTo>
                  <a:pt x="76" y="104"/>
                </a:lnTo>
                <a:lnTo>
                  <a:pt x="66" y="116"/>
                </a:lnTo>
                <a:lnTo>
                  <a:pt x="58" y="130"/>
                </a:lnTo>
                <a:lnTo>
                  <a:pt x="54" y="144"/>
                </a:lnTo>
                <a:lnTo>
                  <a:pt x="52" y="160"/>
                </a:lnTo>
                <a:lnTo>
                  <a:pt x="52" y="160"/>
                </a:lnTo>
                <a:lnTo>
                  <a:pt x="54" y="172"/>
                </a:lnTo>
                <a:lnTo>
                  <a:pt x="56" y="184"/>
                </a:lnTo>
                <a:lnTo>
                  <a:pt x="56" y="184"/>
                </a:lnTo>
                <a:lnTo>
                  <a:pt x="44" y="192"/>
                </a:lnTo>
                <a:lnTo>
                  <a:pt x="32" y="202"/>
                </a:lnTo>
                <a:lnTo>
                  <a:pt x="24" y="214"/>
                </a:lnTo>
                <a:lnTo>
                  <a:pt x="14" y="226"/>
                </a:lnTo>
                <a:lnTo>
                  <a:pt x="8" y="238"/>
                </a:lnTo>
                <a:lnTo>
                  <a:pt x="4" y="254"/>
                </a:lnTo>
                <a:lnTo>
                  <a:pt x="0" y="268"/>
                </a:lnTo>
                <a:lnTo>
                  <a:pt x="0" y="284"/>
                </a:lnTo>
                <a:lnTo>
                  <a:pt x="0" y="284"/>
                </a:lnTo>
                <a:lnTo>
                  <a:pt x="2" y="306"/>
                </a:lnTo>
                <a:lnTo>
                  <a:pt x="8" y="328"/>
                </a:lnTo>
                <a:lnTo>
                  <a:pt x="18" y="348"/>
                </a:lnTo>
                <a:lnTo>
                  <a:pt x="32" y="366"/>
                </a:lnTo>
                <a:lnTo>
                  <a:pt x="50" y="380"/>
                </a:lnTo>
                <a:lnTo>
                  <a:pt x="68" y="390"/>
                </a:lnTo>
                <a:lnTo>
                  <a:pt x="90" y="398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4" y="400"/>
                </a:lnTo>
                <a:lnTo>
                  <a:pt x="116" y="400"/>
                </a:lnTo>
                <a:lnTo>
                  <a:pt x="116" y="400"/>
                </a:lnTo>
                <a:lnTo>
                  <a:pt x="116" y="400"/>
                </a:lnTo>
                <a:lnTo>
                  <a:pt x="252" y="400"/>
                </a:lnTo>
                <a:lnTo>
                  <a:pt x="252" y="288"/>
                </a:lnTo>
                <a:lnTo>
                  <a:pt x="252" y="288"/>
                </a:lnTo>
                <a:lnTo>
                  <a:pt x="232" y="288"/>
                </a:lnTo>
                <a:lnTo>
                  <a:pt x="180" y="288"/>
                </a:lnTo>
                <a:lnTo>
                  <a:pt x="180" y="288"/>
                </a:lnTo>
                <a:lnTo>
                  <a:pt x="172" y="286"/>
                </a:lnTo>
                <a:lnTo>
                  <a:pt x="168" y="284"/>
                </a:lnTo>
                <a:lnTo>
                  <a:pt x="168" y="278"/>
                </a:lnTo>
                <a:lnTo>
                  <a:pt x="172" y="272"/>
                </a:lnTo>
                <a:lnTo>
                  <a:pt x="272" y="152"/>
                </a:lnTo>
                <a:lnTo>
                  <a:pt x="272" y="152"/>
                </a:lnTo>
                <a:lnTo>
                  <a:pt x="278" y="148"/>
                </a:lnTo>
                <a:lnTo>
                  <a:pt x="286" y="146"/>
                </a:lnTo>
                <a:lnTo>
                  <a:pt x="292" y="148"/>
                </a:lnTo>
                <a:lnTo>
                  <a:pt x="298" y="152"/>
                </a:lnTo>
                <a:lnTo>
                  <a:pt x="400" y="272"/>
                </a:lnTo>
                <a:lnTo>
                  <a:pt x="400" y="272"/>
                </a:lnTo>
                <a:lnTo>
                  <a:pt x="402" y="278"/>
                </a:lnTo>
                <a:lnTo>
                  <a:pt x="402" y="284"/>
                </a:lnTo>
                <a:lnTo>
                  <a:pt x="398" y="286"/>
                </a:lnTo>
                <a:lnTo>
                  <a:pt x="392" y="288"/>
                </a:lnTo>
                <a:lnTo>
                  <a:pt x="340" y="288"/>
                </a:lnTo>
                <a:lnTo>
                  <a:pt x="340" y="288"/>
                </a:lnTo>
                <a:lnTo>
                  <a:pt x="318" y="288"/>
                </a:lnTo>
                <a:lnTo>
                  <a:pt x="318" y="400"/>
                </a:lnTo>
                <a:lnTo>
                  <a:pt x="456" y="400"/>
                </a:lnTo>
                <a:lnTo>
                  <a:pt x="456" y="400"/>
                </a:lnTo>
                <a:lnTo>
                  <a:pt x="462" y="400"/>
                </a:lnTo>
                <a:lnTo>
                  <a:pt x="462" y="400"/>
                </a:lnTo>
                <a:lnTo>
                  <a:pt x="484" y="398"/>
                </a:lnTo>
                <a:lnTo>
                  <a:pt x="506" y="392"/>
                </a:lnTo>
                <a:lnTo>
                  <a:pt x="526" y="380"/>
                </a:lnTo>
                <a:lnTo>
                  <a:pt x="542" y="366"/>
                </a:lnTo>
                <a:lnTo>
                  <a:pt x="556" y="350"/>
                </a:lnTo>
                <a:lnTo>
                  <a:pt x="566" y="330"/>
                </a:lnTo>
                <a:lnTo>
                  <a:pt x="572" y="310"/>
                </a:lnTo>
                <a:lnTo>
                  <a:pt x="576" y="286"/>
                </a:lnTo>
                <a:lnTo>
                  <a:pt x="576" y="286"/>
                </a:lnTo>
                <a:lnTo>
                  <a:pt x="574" y="270"/>
                </a:lnTo>
                <a:lnTo>
                  <a:pt x="570" y="252"/>
                </a:lnTo>
                <a:lnTo>
                  <a:pt x="564" y="238"/>
                </a:lnTo>
                <a:lnTo>
                  <a:pt x="556" y="222"/>
                </a:lnTo>
                <a:lnTo>
                  <a:pt x="546" y="210"/>
                </a:lnTo>
                <a:lnTo>
                  <a:pt x="534" y="198"/>
                </a:lnTo>
                <a:lnTo>
                  <a:pt x="520" y="190"/>
                </a:lnTo>
                <a:lnTo>
                  <a:pt x="506" y="182"/>
                </a:lnTo>
                <a:lnTo>
                  <a:pt x="506" y="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90642" y="2701693"/>
            <a:ext cx="396157" cy="319234"/>
            <a:chOff x="3932238" y="2057400"/>
            <a:chExt cx="817562" cy="658813"/>
          </a:xfrm>
          <a:solidFill>
            <a:schemeClr val="bg1">
              <a:lumMod val="95000"/>
            </a:schemeClr>
          </a:solidFill>
        </p:grpSpPr>
        <p:sp>
          <p:nvSpPr>
            <p:cNvPr id="26" name="Freeform 328"/>
            <p:cNvSpPr>
              <a:spLocks/>
            </p:cNvSpPr>
            <p:nvPr/>
          </p:nvSpPr>
          <p:spPr bwMode="auto">
            <a:xfrm>
              <a:off x="4048125" y="2482850"/>
              <a:ext cx="273050" cy="233363"/>
            </a:xfrm>
            <a:custGeom>
              <a:avLst/>
              <a:gdLst>
                <a:gd name="T0" fmla="*/ 156 w 172"/>
                <a:gd name="T1" fmla="*/ 31 h 147"/>
                <a:gd name="T2" fmla="*/ 147 w 172"/>
                <a:gd name="T3" fmla="*/ 50 h 147"/>
                <a:gd name="T4" fmla="*/ 127 w 172"/>
                <a:gd name="T5" fmla="*/ 45 h 147"/>
                <a:gd name="T6" fmla="*/ 0 w 172"/>
                <a:gd name="T7" fmla="*/ 9 h 147"/>
                <a:gd name="T8" fmla="*/ 0 w 172"/>
                <a:gd name="T9" fmla="*/ 99 h 147"/>
                <a:gd name="T10" fmla="*/ 172 w 172"/>
                <a:gd name="T11" fmla="*/ 147 h 147"/>
                <a:gd name="T12" fmla="*/ 172 w 172"/>
                <a:gd name="T13" fmla="*/ 0 h 147"/>
                <a:gd name="T14" fmla="*/ 156 w 172"/>
                <a:gd name="T15" fmla="*/ 3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47">
                  <a:moveTo>
                    <a:pt x="156" y="31"/>
                  </a:moveTo>
                  <a:lnTo>
                    <a:pt x="147" y="50"/>
                  </a:lnTo>
                  <a:lnTo>
                    <a:pt x="127" y="45"/>
                  </a:lnTo>
                  <a:lnTo>
                    <a:pt x="0" y="9"/>
                  </a:lnTo>
                  <a:lnTo>
                    <a:pt x="0" y="99"/>
                  </a:lnTo>
                  <a:lnTo>
                    <a:pt x="172" y="147"/>
                  </a:lnTo>
                  <a:lnTo>
                    <a:pt x="172" y="0"/>
                  </a:lnTo>
                  <a:lnTo>
                    <a:pt x="15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9"/>
            <p:cNvSpPr>
              <a:spLocks/>
            </p:cNvSpPr>
            <p:nvPr/>
          </p:nvSpPr>
          <p:spPr bwMode="auto">
            <a:xfrm>
              <a:off x="4360863" y="2482850"/>
              <a:ext cx="274637" cy="233363"/>
            </a:xfrm>
            <a:custGeom>
              <a:avLst/>
              <a:gdLst>
                <a:gd name="T0" fmla="*/ 25 w 173"/>
                <a:gd name="T1" fmla="*/ 50 h 147"/>
                <a:gd name="T2" fmla="*/ 16 w 173"/>
                <a:gd name="T3" fmla="*/ 31 h 147"/>
                <a:gd name="T4" fmla="*/ 0 w 173"/>
                <a:gd name="T5" fmla="*/ 0 h 147"/>
                <a:gd name="T6" fmla="*/ 0 w 173"/>
                <a:gd name="T7" fmla="*/ 147 h 147"/>
                <a:gd name="T8" fmla="*/ 173 w 173"/>
                <a:gd name="T9" fmla="*/ 99 h 147"/>
                <a:gd name="T10" fmla="*/ 173 w 173"/>
                <a:gd name="T11" fmla="*/ 9 h 147"/>
                <a:gd name="T12" fmla="*/ 47 w 173"/>
                <a:gd name="T13" fmla="*/ 45 h 147"/>
                <a:gd name="T14" fmla="*/ 25 w 173"/>
                <a:gd name="T15" fmla="*/ 5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7">
                  <a:moveTo>
                    <a:pt x="25" y="50"/>
                  </a:moveTo>
                  <a:lnTo>
                    <a:pt x="16" y="31"/>
                  </a:lnTo>
                  <a:lnTo>
                    <a:pt x="0" y="0"/>
                  </a:lnTo>
                  <a:lnTo>
                    <a:pt x="0" y="147"/>
                  </a:lnTo>
                  <a:lnTo>
                    <a:pt x="173" y="99"/>
                  </a:lnTo>
                  <a:lnTo>
                    <a:pt x="173" y="9"/>
                  </a:lnTo>
                  <a:lnTo>
                    <a:pt x="47" y="45"/>
                  </a:lnTo>
                  <a:lnTo>
                    <a:pt x="2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0"/>
            <p:cNvSpPr>
              <a:spLocks/>
            </p:cNvSpPr>
            <p:nvPr/>
          </p:nvSpPr>
          <p:spPr bwMode="auto">
            <a:xfrm>
              <a:off x="4341813" y="2270125"/>
              <a:ext cx="376237" cy="244475"/>
            </a:xfrm>
            <a:custGeom>
              <a:avLst/>
              <a:gdLst>
                <a:gd name="T0" fmla="*/ 51 w 237"/>
                <a:gd name="T1" fmla="*/ 154 h 154"/>
                <a:gd name="T2" fmla="*/ 237 w 237"/>
                <a:gd name="T3" fmla="*/ 102 h 154"/>
                <a:gd name="T4" fmla="*/ 185 w 237"/>
                <a:gd name="T5" fmla="*/ 0 h 154"/>
                <a:gd name="T6" fmla="*/ 0 w 237"/>
                <a:gd name="T7" fmla="*/ 50 h 154"/>
                <a:gd name="T8" fmla="*/ 51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51" y="154"/>
                  </a:moveTo>
                  <a:lnTo>
                    <a:pt x="237" y="102"/>
                  </a:lnTo>
                  <a:lnTo>
                    <a:pt x="185" y="0"/>
                  </a:lnTo>
                  <a:lnTo>
                    <a:pt x="0" y="50"/>
                  </a:lnTo>
                  <a:lnTo>
                    <a:pt x="51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1"/>
            <p:cNvSpPr>
              <a:spLocks/>
            </p:cNvSpPr>
            <p:nvPr/>
          </p:nvSpPr>
          <p:spPr bwMode="auto">
            <a:xfrm>
              <a:off x="3965575" y="2270125"/>
              <a:ext cx="376237" cy="244475"/>
            </a:xfrm>
            <a:custGeom>
              <a:avLst/>
              <a:gdLst>
                <a:gd name="T0" fmla="*/ 185 w 237"/>
                <a:gd name="T1" fmla="*/ 154 h 154"/>
                <a:gd name="T2" fmla="*/ 237 w 237"/>
                <a:gd name="T3" fmla="*/ 50 h 154"/>
                <a:gd name="T4" fmla="*/ 51 w 237"/>
                <a:gd name="T5" fmla="*/ 0 h 154"/>
                <a:gd name="T6" fmla="*/ 0 w 237"/>
                <a:gd name="T7" fmla="*/ 102 h 154"/>
                <a:gd name="T8" fmla="*/ 185 w 23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54">
                  <a:moveTo>
                    <a:pt x="185" y="154"/>
                  </a:moveTo>
                  <a:lnTo>
                    <a:pt x="237" y="50"/>
                  </a:lnTo>
                  <a:lnTo>
                    <a:pt x="51" y="0"/>
                  </a:lnTo>
                  <a:lnTo>
                    <a:pt x="0" y="102"/>
                  </a:lnTo>
                  <a:lnTo>
                    <a:pt x="18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2"/>
            <p:cNvSpPr>
              <a:spLocks/>
            </p:cNvSpPr>
            <p:nvPr/>
          </p:nvSpPr>
          <p:spPr bwMode="auto">
            <a:xfrm>
              <a:off x="4341813" y="2057400"/>
              <a:ext cx="407987" cy="212725"/>
            </a:xfrm>
            <a:custGeom>
              <a:avLst/>
              <a:gdLst>
                <a:gd name="T0" fmla="*/ 203 w 257"/>
                <a:gd name="T1" fmla="*/ 113 h 134"/>
                <a:gd name="T2" fmla="*/ 257 w 257"/>
                <a:gd name="T3" fmla="*/ 52 h 134"/>
                <a:gd name="T4" fmla="*/ 71 w 257"/>
                <a:gd name="T5" fmla="*/ 0 h 134"/>
                <a:gd name="T6" fmla="*/ 0 w 257"/>
                <a:gd name="T7" fmla="*/ 82 h 134"/>
                <a:gd name="T8" fmla="*/ 137 w 257"/>
                <a:gd name="T9" fmla="*/ 120 h 134"/>
                <a:gd name="T10" fmla="*/ 185 w 257"/>
                <a:gd name="T11" fmla="*/ 134 h 134"/>
                <a:gd name="T12" fmla="*/ 203 w 257"/>
                <a:gd name="T13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34">
                  <a:moveTo>
                    <a:pt x="203" y="113"/>
                  </a:moveTo>
                  <a:lnTo>
                    <a:pt x="257" y="52"/>
                  </a:lnTo>
                  <a:lnTo>
                    <a:pt x="71" y="0"/>
                  </a:lnTo>
                  <a:lnTo>
                    <a:pt x="0" y="82"/>
                  </a:lnTo>
                  <a:lnTo>
                    <a:pt x="137" y="120"/>
                  </a:lnTo>
                  <a:lnTo>
                    <a:pt x="185" y="134"/>
                  </a:lnTo>
                  <a:lnTo>
                    <a:pt x="203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3"/>
            <p:cNvSpPr>
              <a:spLocks/>
            </p:cNvSpPr>
            <p:nvPr/>
          </p:nvSpPr>
          <p:spPr bwMode="auto">
            <a:xfrm>
              <a:off x="3932238" y="2057400"/>
              <a:ext cx="409575" cy="212725"/>
            </a:xfrm>
            <a:custGeom>
              <a:avLst/>
              <a:gdLst>
                <a:gd name="T0" fmla="*/ 120 w 258"/>
                <a:gd name="T1" fmla="*/ 120 h 134"/>
                <a:gd name="T2" fmla="*/ 258 w 258"/>
                <a:gd name="T3" fmla="*/ 82 h 134"/>
                <a:gd name="T4" fmla="*/ 186 w 258"/>
                <a:gd name="T5" fmla="*/ 0 h 134"/>
                <a:gd name="T6" fmla="*/ 0 w 258"/>
                <a:gd name="T7" fmla="*/ 52 h 134"/>
                <a:gd name="T8" fmla="*/ 54 w 258"/>
                <a:gd name="T9" fmla="*/ 113 h 134"/>
                <a:gd name="T10" fmla="*/ 72 w 258"/>
                <a:gd name="T11" fmla="*/ 134 h 134"/>
                <a:gd name="T12" fmla="*/ 120 w 258"/>
                <a:gd name="T13" fmla="*/ 1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134">
                  <a:moveTo>
                    <a:pt x="120" y="120"/>
                  </a:moveTo>
                  <a:lnTo>
                    <a:pt x="258" y="82"/>
                  </a:lnTo>
                  <a:lnTo>
                    <a:pt x="186" y="0"/>
                  </a:lnTo>
                  <a:lnTo>
                    <a:pt x="0" y="52"/>
                  </a:lnTo>
                  <a:lnTo>
                    <a:pt x="54" y="113"/>
                  </a:lnTo>
                  <a:lnTo>
                    <a:pt x="72" y="134"/>
                  </a:lnTo>
                  <a:lnTo>
                    <a:pt x="12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2993308" y="1618629"/>
            <a:ext cx="374156" cy="422881"/>
            <a:chOff x="4676669" y="3767698"/>
            <a:chExt cx="349344" cy="394837"/>
          </a:xfrm>
          <a:solidFill>
            <a:schemeClr val="bg1">
              <a:lumMod val="95000"/>
            </a:schemeClr>
          </a:solidFill>
        </p:grpSpPr>
        <p:sp>
          <p:nvSpPr>
            <p:cNvPr id="33" name="Freeform 337"/>
            <p:cNvSpPr>
              <a:spLocks/>
            </p:cNvSpPr>
            <p:nvPr/>
          </p:nvSpPr>
          <p:spPr bwMode="auto">
            <a:xfrm>
              <a:off x="4717066" y="3767698"/>
              <a:ext cx="308947" cy="207926"/>
            </a:xfrm>
            <a:custGeom>
              <a:avLst/>
              <a:gdLst>
                <a:gd name="T0" fmla="*/ 187 w 315"/>
                <a:gd name="T1" fmla="*/ 32 h 212"/>
                <a:gd name="T2" fmla="*/ 220 w 315"/>
                <a:gd name="T3" fmla="*/ 63 h 212"/>
                <a:gd name="T4" fmla="*/ 165 w 315"/>
                <a:gd name="T5" fmla="*/ 119 h 212"/>
                <a:gd name="T6" fmla="*/ 113 w 315"/>
                <a:gd name="T7" fmla="*/ 66 h 212"/>
                <a:gd name="T8" fmla="*/ 0 w 315"/>
                <a:gd name="T9" fmla="*/ 178 h 212"/>
                <a:gd name="T10" fmla="*/ 34 w 315"/>
                <a:gd name="T11" fmla="*/ 212 h 212"/>
                <a:gd name="T12" fmla="*/ 34 w 315"/>
                <a:gd name="T13" fmla="*/ 212 h 212"/>
                <a:gd name="T14" fmla="*/ 113 w 315"/>
                <a:gd name="T15" fmla="*/ 135 h 212"/>
                <a:gd name="T16" fmla="*/ 165 w 315"/>
                <a:gd name="T17" fmla="*/ 187 h 212"/>
                <a:gd name="T18" fmla="*/ 254 w 315"/>
                <a:gd name="T19" fmla="*/ 98 h 212"/>
                <a:gd name="T20" fmla="*/ 285 w 315"/>
                <a:gd name="T21" fmla="*/ 128 h 212"/>
                <a:gd name="T22" fmla="*/ 315 w 315"/>
                <a:gd name="T23" fmla="*/ 0 h 212"/>
                <a:gd name="T24" fmla="*/ 187 w 315"/>
                <a:gd name="T25" fmla="*/ 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187" y="32"/>
                  </a:moveTo>
                  <a:lnTo>
                    <a:pt x="220" y="63"/>
                  </a:lnTo>
                  <a:lnTo>
                    <a:pt x="165" y="119"/>
                  </a:lnTo>
                  <a:lnTo>
                    <a:pt x="113" y="66"/>
                  </a:lnTo>
                  <a:lnTo>
                    <a:pt x="0" y="178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113" y="135"/>
                  </a:lnTo>
                  <a:lnTo>
                    <a:pt x="165" y="187"/>
                  </a:lnTo>
                  <a:lnTo>
                    <a:pt x="254" y="98"/>
                  </a:lnTo>
                  <a:lnTo>
                    <a:pt x="285" y="128"/>
                  </a:lnTo>
                  <a:lnTo>
                    <a:pt x="315" y="0"/>
                  </a:lnTo>
                  <a:lnTo>
                    <a:pt x="187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8"/>
            <p:cNvSpPr>
              <a:spLocks/>
            </p:cNvSpPr>
            <p:nvPr/>
          </p:nvSpPr>
          <p:spPr bwMode="auto">
            <a:xfrm>
              <a:off x="4676669" y="3954609"/>
              <a:ext cx="308947" cy="207926"/>
            </a:xfrm>
            <a:custGeom>
              <a:avLst/>
              <a:gdLst>
                <a:gd name="T0" fmla="*/ 281 w 315"/>
                <a:gd name="T1" fmla="*/ 0 h 212"/>
                <a:gd name="T2" fmla="*/ 204 w 315"/>
                <a:gd name="T3" fmla="*/ 77 h 212"/>
                <a:gd name="T4" fmla="*/ 152 w 315"/>
                <a:gd name="T5" fmla="*/ 25 h 212"/>
                <a:gd name="T6" fmla="*/ 62 w 315"/>
                <a:gd name="T7" fmla="*/ 114 h 212"/>
                <a:gd name="T8" fmla="*/ 32 w 315"/>
                <a:gd name="T9" fmla="*/ 84 h 212"/>
                <a:gd name="T10" fmla="*/ 0 w 315"/>
                <a:gd name="T11" fmla="*/ 212 h 212"/>
                <a:gd name="T12" fmla="*/ 128 w 315"/>
                <a:gd name="T13" fmla="*/ 182 h 212"/>
                <a:gd name="T14" fmla="*/ 96 w 315"/>
                <a:gd name="T15" fmla="*/ 149 h 212"/>
                <a:gd name="T16" fmla="*/ 152 w 315"/>
                <a:gd name="T17" fmla="*/ 93 h 212"/>
                <a:gd name="T18" fmla="*/ 204 w 315"/>
                <a:gd name="T19" fmla="*/ 146 h 212"/>
                <a:gd name="T20" fmla="*/ 315 w 315"/>
                <a:gd name="T21" fmla="*/ 34 h 212"/>
                <a:gd name="T22" fmla="*/ 281 w 315"/>
                <a:gd name="T23" fmla="*/ 0 h 212"/>
                <a:gd name="T24" fmla="*/ 281 w 315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212">
                  <a:moveTo>
                    <a:pt x="281" y="0"/>
                  </a:moveTo>
                  <a:lnTo>
                    <a:pt x="204" y="77"/>
                  </a:lnTo>
                  <a:lnTo>
                    <a:pt x="152" y="25"/>
                  </a:lnTo>
                  <a:lnTo>
                    <a:pt x="62" y="114"/>
                  </a:lnTo>
                  <a:lnTo>
                    <a:pt x="32" y="84"/>
                  </a:lnTo>
                  <a:lnTo>
                    <a:pt x="0" y="212"/>
                  </a:lnTo>
                  <a:lnTo>
                    <a:pt x="128" y="182"/>
                  </a:lnTo>
                  <a:lnTo>
                    <a:pt x="96" y="149"/>
                  </a:lnTo>
                  <a:lnTo>
                    <a:pt x="152" y="93"/>
                  </a:lnTo>
                  <a:lnTo>
                    <a:pt x="204" y="146"/>
                  </a:lnTo>
                  <a:lnTo>
                    <a:pt x="315" y="34"/>
                  </a:lnTo>
                  <a:lnTo>
                    <a:pt x="28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64"/>
          <p:cNvSpPr>
            <a:spLocks/>
          </p:cNvSpPr>
          <p:nvPr userDrawn="1"/>
        </p:nvSpPr>
        <p:spPr bwMode="auto">
          <a:xfrm>
            <a:off x="6012395" y="1643632"/>
            <a:ext cx="357067" cy="372874"/>
          </a:xfrm>
          <a:custGeom>
            <a:avLst/>
            <a:gdLst>
              <a:gd name="T0" fmla="*/ 144 w 384"/>
              <a:gd name="T1" fmla="*/ 189 h 401"/>
              <a:gd name="T2" fmla="*/ 173 w 384"/>
              <a:gd name="T3" fmla="*/ 313 h 401"/>
              <a:gd name="T4" fmla="*/ 173 w 384"/>
              <a:gd name="T5" fmla="*/ 314 h 401"/>
              <a:gd name="T6" fmla="*/ 173 w 384"/>
              <a:gd name="T7" fmla="*/ 334 h 401"/>
              <a:gd name="T8" fmla="*/ 166 w 384"/>
              <a:gd name="T9" fmla="*/ 352 h 401"/>
              <a:gd name="T10" fmla="*/ 163 w 384"/>
              <a:gd name="T11" fmla="*/ 358 h 401"/>
              <a:gd name="T12" fmla="*/ 156 w 384"/>
              <a:gd name="T13" fmla="*/ 362 h 401"/>
              <a:gd name="T14" fmla="*/ 144 w 384"/>
              <a:gd name="T15" fmla="*/ 365 h 401"/>
              <a:gd name="T16" fmla="*/ 137 w 384"/>
              <a:gd name="T17" fmla="*/ 363 h 401"/>
              <a:gd name="T18" fmla="*/ 126 w 384"/>
              <a:gd name="T19" fmla="*/ 360 h 401"/>
              <a:gd name="T20" fmla="*/ 121 w 384"/>
              <a:gd name="T21" fmla="*/ 356 h 401"/>
              <a:gd name="T22" fmla="*/ 116 w 384"/>
              <a:gd name="T23" fmla="*/ 342 h 401"/>
              <a:gd name="T24" fmla="*/ 115 w 384"/>
              <a:gd name="T25" fmla="*/ 331 h 401"/>
              <a:gd name="T26" fmla="*/ 115 w 384"/>
              <a:gd name="T27" fmla="*/ 324 h 401"/>
              <a:gd name="T28" fmla="*/ 106 w 384"/>
              <a:gd name="T29" fmla="*/ 313 h 401"/>
              <a:gd name="T30" fmla="*/ 99 w 384"/>
              <a:gd name="T31" fmla="*/ 310 h 401"/>
              <a:gd name="T32" fmla="*/ 85 w 384"/>
              <a:gd name="T33" fmla="*/ 314 h 401"/>
              <a:gd name="T34" fmla="*/ 78 w 384"/>
              <a:gd name="T35" fmla="*/ 327 h 401"/>
              <a:gd name="T36" fmla="*/ 78 w 384"/>
              <a:gd name="T37" fmla="*/ 334 h 401"/>
              <a:gd name="T38" fmla="*/ 81 w 384"/>
              <a:gd name="T39" fmla="*/ 356 h 401"/>
              <a:gd name="T40" fmla="*/ 88 w 384"/>
              <a:gd name="T41" fmla="*/ 373 h 401"/>
              <a:gd name="T42" fmla="*/ 94 w 384"/>
              <a:gd name="T43" fmla="*/ 381 h 401"/>
              <a:gd name="T44" fmla="*/ 112 w 384"/>
              <a:gd name="T45" fmla="*/ 395 h 401"/>
              <a:gd name="T46" fmla="*/ 127 w 384"/>
              <a:gd name="T47" fmla="*/ 400 h 401"/>
              <a:gd name="T48" fmla="*/ 144 w 384"/>
              <a:gd name="T49" fmla="*/ 401 h 401"/>
              <a:gd name="T50" fmla="*/ 158 w 384"/>
              <a:gd name="T51" fmla="*/ 400 h 401"/>
              <a:gd name="T52" fmla="*/ 182 w 384"/>
              <a:gd name="T53" fmla="*/ 391 h 401"/>
              <a:gd name="T54" fmla="*/ 190 w 384"/>
              <a:gd name="T55" fmla="*/ 383 h 401"/>
              <a:gd name="T56" fmla="*/ 202 w 384"/>
              <a:gd name="T57" fmla="*/ 362 h 401"/>
              <a:gd name="T58" fmla="*/ 209 w 384"/>
              <a:gd name="T59" fmla="*/ 341 h 401"/>
              <a:gd name="T60" fmla="*/ 211 w 384"/>
              <a:gd name="T61" fmla="*/ 313 h 401"/>
              <a:gd name="T62" fmla="*/ 240 w 384"/>
              <a:gd name="T63" fmla="*/ 189 h 401"/>
              <a:gd name="T64" fmla="*/ 337 w 384"/>
              <a:gd name="T65" fmla="*/ 189 h 401"/>
              <a:gd name="T66" fmla="*/ 381 w 384"/>
              <a:gd name="T67" fmla="*/ 233 h 401"/>
              <a:gd name="T68" fmla="*/ 384 w 384"/>
              <a:gd name="T69" fmla="*/ 198 h 401"/>
              <a:gd name="T70" fmla="*/ 384 w 384"/>
              <a:gd name="T71" fmla="*/ 189 h 401"/>
              <a:gd name="T72" fmla="*/ 380 w 384"/>
              <a:gd name="T73" fmla="*/ 166 h 401"/>
              <a:gd name="T74" fmla="*/ 370 w 384"/>
              <a:gd name="T75" fmla="*/ 141 h 401"/>
              <a:gd name="T76" fmla="*/ 355 w 384"/>
              <a:gd name="T77" fmla="*/ 115 h 401"/>
              <a:gd name="T78" fmla="*/ 334 w 384"/>
              <a:gd name="T79" fmla="*/ 88 h 401"/>
              <a:gd name="T80" fmla="*/ 306 w 384"/>
              <a:gd name="T81" fmla="*/ 66 h 401"/>
              <a:gd name="T82" fmla="*/ 272 w 384"/>
              <a:gd name="T83" fmla="*/ 48 h 401"/>
              <a:gd name="T84" fmla="*/ 230 w 384"/>
              <a:gd name="T85" fmla="*/ 36 h 401"/>
              <a:gd name="T86" fmla="*/ 205 w 384"/>
              <a:gd name="T87" fmla="*/ 14 h 401"/>
              <a:gd name="T88" fmla="*/ 205 w 384"/>
              <a:gd name="T89" fmla="*/ 8 h 401"/>
              <a:gd name="T90" fmla="*/ 198 w 384"/>
              <a:gd name="T91" fmla="*/ 1 h 401"/>
              <a:gd name="T92" fmla="*/ 193 w 384"/>
              <a:gd name="T93" fmla="*/ 0 h 401"/>
              <a:gd name="T94" fmla="*/ 183 w 384"/>
              <a:gd name="T95" fmla="*/ 4 h 401"/>
              <a:gd name="T96" fmla="*/ 179 w 384"/>
              <a:gd name="T97" fmla="*/ 14 h 401"/>
              <a:gd name="T98" fmla="*/ 179 w 384"/>
              <a:gd name="T99" fmla="*/ 34 h 401"/>
              <a:gd name="T100" fmla="*/ 133 w 384"/>
              <a:gd name="T101" fmla="*/ 41 h 401"/>
              <a:gd name="T102" fmla="*/ 95 w 384"/>
              <a:gd name="T103" fmla="*/ 56 h 401"/>
              <a:gd name="T104" fmla="*/ 64 w 384"/>
              <a:gd name="T105" fmla="*/ 77 h 401"/>
              <a:gd name="T106" fmla="*/ 40 w 384"/>
              <a:gd name="T107" fmla="*/ 101 h 401"/>
              <a:gd name="T108" fmla="*/ 22 w 384"/>
              <a:gd name="T109" fmla="*/ 127 h 401"/>
              <a:gd name="T110" fmla="*/ 10 w 384"/>
              <a:gd name="T111" fmla="*/ 154 h 401"/>
              <a:gd name="T112" fmla="*/ 3 w 384"/>
              <a:gd name="T113" fmla="*/ 177 h 401"/>
              <a:gd name="T114" fmla="*/ 0 w 384"/>
              <a:gd name="T115" fmla="*/ 198 h 401"/>
              <a:gd name="T116" fmla="*/ 1 w 384"/>
              <a:gd name="T117" fmla="*/ 217 h 401"/>
              <a:gd name="T118" fmla="*/ 49 w 384"/>
              <a:gd name="T119" fmla="*/ 18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4" h="401">
                <a:moveTo>
                  <a:pt x="96" y="236"/>
                </a:moveTo>
                <a:lnTo>
                  <a:pt x="144" y="189"/>
                </a:lnTo>
                <a:lnTo>
                  <a:pt x="173" y="218"/>
                </a:lnTo>
                <a:lnTo>
                  <a:pt x="173" y="313"/>
                </a:lnTo>
                <a:lnTo>
                  <a:pt x="173" y="314"/>
                </a:lnTo>
                <a:lnTo>
                  <a:pt x="173" y="314"/>
                </a:lnTo>
                <a:lnTo>
                  <a:pt x="175" y="323"/>
                </a:lnTo>
                <a:lnTo>
                  <a:pt x="173" y="334"/>
                </a:lnTo>
                <a:lnTo>
                  <a:pt x="169" y="347"/>
                </a:lnTo>
                <a:lnTo>
                  <a:pt x="166" y="352"/>
                </a:lnTo>
                <a:lnTo>
                  <a:pt x="163" y="358"/>
                </a:lnTo>
                <a:lnTo>
                  <a:pt x="163" y="358"/>
                </a:lnTo>
                <a:lnTo>
                  <a:pt x="161" y="359"/>
                </a:lnTo>
                <a:lnTo>
                  <a:pt x="156" y="362"/>
                </a:lnTo>
                <a:lnTo>
                  <a:pt x="151" y="363"/>
                </a:lnTo>
                <a:lnTo>
                  <a:pt x="144" y="365"/>
                </a:lnTo>
                <a:lnTo>
                  <a:pt x="144" y="365"/>
                </a:lnTo>
                <a:lnTo>
                  <a:pt x="137" y="363"/>
                </a:lnTo>
                <a:lnTo>
                  <a:pt x="131" y="362"/>
                </a:lnTo>
                <a:lnTo>
                  <a:pt x="126" y="360"/>
                </a:lnTo>
                <a:lnTo>
                  <a:pt x="121" y="356"/>
                </a:lnTo>
                <a:lnTo>
                  <a:pt x="121" y="356"/>
                </a:lnTo>
                <a:lnTo>
                  <a:pt x="117" y="349"/>
                </a:lnTo>
                <a:lnTo>
                  <a:pt x="116" y="342"/>
                </a:lnTo>
                <a:lnTo>
                  <a:pt x="115" y="337"/>
                </a:lnTo>
                <a:lnTo>
                  <a:pt x="115" y="331"/>
                </a:lnTo>
                <a:lnTo>
                  <a:pt x="115" y="331"/>
                </a:lnTo>
                <a:lnTo>
                  <a:pt x="115" y="324"/>
                </a:lnTo>
                <a:lnTo>
                  <a:pt x="112" y="317"/>
                </a:lnTo>
                <a:lnTo>
                  <a:pt x="106" y="313"/>
                </a:lnTo>
                <a:lnTo>
                  <a:pt x="99" y="310"/>
                </a:lnTo>
                <a:lnTo>
                  <a:pt x="99" y="310"/>
                </a:lnTo>
                <a:lnTo>
                  <a:pt x="91" y="312"/>
                </a:lnTo>
                <a:lnTo>
                  <a:pt x="85" y="314"/>
                </a:lnTo>
                <a:lnTo>
                  <a:pt x="80" y="320"/>
                </a:lnTo>
                <a:lnTo>
                  <a:pt x="78" y="327"/>
                </a:lnTo>
                <a:lnTo>
                  <a:pt x="78" y="327"/>
                </a:lnTo>
                <a:lnTo>
                  <a:pt x="78" y="334"/>
                </a:lnTo>
                <a:lnTo>
                  <a:pt x="78" y="348"/>
                </a:lnTo>
                <a:lnTo>
                  <a:pt x="81" y="356"/>
                </a:lnTo>
                <a:lnTo>
                  <a:pt x="84" y="365"/>
                </a:lnTo>
                <a:lnTo>
                  <a:pt x="88" y="373"/>
                </a:lnTo>
                <a:lnTo>
                  <a:pt x="94" y="381"/>
                </a:lnTo>
                <a:lnTo>
                  <a:pt x="94" y="381"/>
                </a:lnTo>
                <a:lnTo>
                  <a:pt x="102" y="388"/>
                </a:lnTo>
                <a:lnTo>
                  <a:pt x="112" y="395"/>
                </a:lnTo>
                <a:lnTo>
                  <a:pt x="119" y="397"/>
                </a:lnTo>
                <a:lnTo>
                  <a:pt x="127" y="400"/>
                </a:lnTo>
                <a:lnTo>
                  <a:pt x="135" y="401"/>
                </a:lnTo>
                <a:lnTo>
                  <a:pt x="144" y="401"/>
                </a:lnTo>
                <a:lnTo>
                  <a:pt x="144" y="401"/>
                </a:lnTo>
                <a:lnTo>
                  <a:pt x="158" y="400"/>
                </a:lnTo>
                <a:lnTo>
                  <a:pt x="170" y="397"/>
                </a:lnTo>
                <a:lnTo>
                  <a:pt x="182" y="391"/>
                </a:lnTo>
                <a:lnTo>
                  <a:pt x="190" y="383"/>
                </a:lnTo>
                <a:lnTo>
                  <a:pt x="190" y="383"/>
                </a:lnTo>
                <a:lnTo>
                  <a:pt x="198" y="373"/>
                </a:lnTo>
                <a:lnTo>
                  <a:pt x="202" y="362"/>
                </a:lnTo>
                <a:lnTo>
                  <a:pt x="207" y="352"/>
                </a:lnTo>
                <a:lnTo>
                  <a:pt x="209" y="341"/>
                </a:lnTo>
                <a:lnTo>
                  <a:pt x="211" y="323"/>
                </a:lnTo>
                <a:lnTo>
                  <a:pt x="211" y="313"/>
                </a:lnTo>
                <a:lnTo>
                  <a:pt x="211" y="218"/>
                </a:lnTo>
                <a:lnTo>
                  <a:pt x="240" y="189"/>
                </a:lnTo>
                <a:lnTo>
                  <a:pt x="288" y="236"/>
                </a:lnTo>
                <a:lnTo>
                  <a:pt x="337" y="189"/>
                </a:lnTo>
                <a:lnTo>
                  <a:pt x="381" y="233"/>
                </a:lnTo>
                <a:lnTo>
                  <a:pt x="381" y="233"/>
                </a:lnTo>
                <a:lnTo>
                  <a:pt x="384" y="217"/>
                </a:lnTo>
                <a:lnTo>
                  <a:pt x="384" y="198"/>
                </a:lnTo>
                <a:lnTo>
                  <a:pt x="384" y="198"/>
                </a:lnTo>
                <a:lnTo>
                  <a:pt x="384" y="189"/>
                </a:lnTo>
                <a:lnTo>
                  <a:pt x="383" y="179"/>
                </a:lnTo>
                <a:lnTo>
                  <a:pt x="380" y="166"/>
                </a:lnTo>
                <a:lnTo>
                  <a:pt x="376" y="154"/>
                </a:lnTo>
                <a:lnTo>
                  <a:pt x="370" y="141"/>
                </a:lnTo>
                <a:lnTo>
                  <a:pt x="363" y="127"/>
                </a:lnTo>
                <a:lnTo>
                  <a:pt x="355" y="115"/>
                </a:lnTo>
                <a:lnTo>
                  <a:pt x="345" y="101"/>
                </a:lnTo>
                <a:lnTo>
                  <a:pt x="334" y="88"/>
                </a:lnTo>
                <a:lnTo>
                  <a:pt x="321" y="77"/>
                </a:lnTo>
                <a:lnTo>
                  <a:pt x="306" y="66"/>
                </a:lnTo>
                <a:lnTo>
                  <a:pt x="290" y="56"/>
                </a:lnTo>
                <a:lnTo>
                  <a:pt x="272" y="48"/>
                </a:lnTo>
                <a:lnTo>
                  <a:pt x="251" y="41"/>
                </a:lnTo>
                <a:lnTo>
                  <a:pt x="230" y="36"/>
                </a:lnTo>
                <a:lnTo>
                  <a:pt x="205" y="34"/>
                </a:lnTo>
                <a:lnTo>
                  <a:pt x="205" y="14"/>
                </a:lnTo>
                <a:lnTo>
                  <a:pt x="205" y="14"/>
                </a:lnTo>
                <a:lnTo>
                  <a:pt x="205" y="8"/>
                </a:lnTo>
                <a:lnTo>
                  <a:pt x="202" y="4"/>
                </a:lnTo>
                <a:lnTo>
                  <a:pt x="198" y="1"/>
                </a:lnTo>
                <a:lnTo>
                  <a:pt x="193" y="0"/>
                </a:lnTo>
                <a:lnTo>
                  <a:pt x="193" y="0"/>
                </a:lnTo>
                <a:lnTo>
                  <a:pt x="187" y="1"/>
                </a:lnTo>
                <a:lnTo>
                  <a:pt x="183" y="4"/>
                </a:lnTo>
                <a:lnTo>
                  <a:pt x="180" y="8"/>
                </a:lnTo>
                <a:lnTo>
                  <a:pt x="179" y="14"/>
                </a:lnTo>
                <a:lnTo>
                  <a:pt x="179" y="34"/>
                </a:lnTo>
                <a:lnTo>
                  <a:pt x="179" y="34"/>
                </a:lnTo>
                <a:lnTo>
                  <a:pt x="155" y="36"/>
                </a:lnTo>
                <a:lnTo>
                  <a:pt x="133" y="41"/>
                </a:lnTo>
                <a:lnTo>
                  <a:pt x="113" y="48"/>
                </a:lnTo>
                <a:lnTo>
                  <a:pt x="95" y="56"/>
                </a:lnTo>
                <a:lnTo>
                  <a:pt x="80" y="66"/>
                </a:lnTo>
                <a:lnTo>
                  <a:pt x="64" y="77"/>
                </a:lnTo>
                <a:lnTo>
                  <a:pt x="52" y="88"/>
                </a:lnTo>
                <a:lnTo>
                  <a:pt x="40" y="101"/>
                </a:lnTo>
                <a:lnTo>
                  <a:pt x="31" y="115"/>
                </a:lnTo>
                <a:lnTo>
                  <a:pt x="22" y="127"/>
                </a:lnTo>
                <a:lnTo>
                  <a:pt x="15" y="141"/>
                </a:lnTo>
                <a:lnTo>
                  <a:pt x="10" y="154"/>
                </a:lnTo>
                <a:lnTo>
                  <a:pt x="6" y="166"/>
                </a:lnTo>
                <a:lnTo>
                  <a:pt x="3" y="177"/>
                </a:lnTo>
                <a:lnTo>
                  <a:pt x="1" y="189"/>
                </a:lnTo>
                <a:lnTo>
                  <a:pt x="0" y="198"/>
                </a:lnTo>
                <a:lnTo>
                  <a:pt x="0" y="198"/>
                </a:lnTo>
                <a:lnTo>
                  <a:pt x="1" y="217"/>
                </a:lnTo>
                <a:lnTo>
                  <a:pt x="4" y="233"/>
                </a:lnTo>
                <a:lnTo>
                  <a:pt x="49" y="189"/>
                </a:lnTo>
                <a:lnTo>
                  <a:pt x="96" y="2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68"/>
          <p:cNvSpPr>
            <a:spLocks/>
          </p:cNvSpPr>
          <p:nvPr userDrawn="1"/>
        </p:nvSpPr>
        <p:spPr bwMode="auto">
          <a:xfrm>
            <a:off x="6964680" y="2689860"/>
            <a:ext cx="457200" cy="342900"/>
          </a:xfrm>
          <a:custGeom>
            <a:avLst/>
            <a:gdLst>
              <a:gd name="T0" fmla="*/ 438 w 480"/>
              <a:gd name="T1" fmla="*/ 323 h 360"/>
              <a:gd name="T2" fmla="*/ 438 w 480"/>
              <a:gd name="T3" fmla="*/ 0 h 360"/>
              <a:gd name="T4" fmla="*/ 342 w 480"/>
              <a:gd name="T5" fmla="*/ 0 h 360"/>
              <a:gd name="T6" fmla="*/ 342 w 480"/>
              <a:gd name="T7" fmla="*/ 323 h 360"/>
              <a:gd name="T8" fmla="*/ 288 w 480"/>
              <a:gd name="T9" fmla="*/ 323 h 360"/>
              <a:gd name="T10" fmla="*/ 288 w 480"/>
              <a:gd name="T11" fmla="*/ 198 h 360"/>
              <a:gd name="T12" fmla="*/ 192 w 480"/>
              <a:gd name="T13" fmla="*/ 198 h 360"/>
              <a:gd name="T14" fmla="*/ 192 w 480"/>
              <a:gd name="T15" fmla="*/ 323 h 360"/>
              <a:gd name="T16" fmla="*/ 138 w 480"/>
              <a:gd name="T17" fmla="*/ 323 h 360"/>
              <a:gd name="T18" fmla="*/ 138 w 480"/>
              <a:gd name="T19" fmla="*/ 90 h 360"/>
              <a:gd name="T20" fmla="*/ 42 w 480"/>
              <a:gd name="T21" fmla="*/ 90 h 360"/>
              <a:gd name="T22" fmla="*/ 42 w 480"/>
              <a:gd name="T23" fmla="*/ 323 h 360"/>
              <a:gd name="T24" fmla="*/ 0 w 480"/>
              <a:gd name="T25" fmla="*/ 323 h 360"/>
              <a:gd name="T26" fmla="*/ 0 w 480"/>
              <a:gd name="T27" fmla="*/ 360 h 360"/>
              <a:gd name="T28" fmla="*/ 480 w 480"/>
              <a:gd name="T29" fmla="*/ 360 h 360"/>
              <a:gd name="T30" fmla="*/ 480 w 480"/>
              <a:gd name="T31" fmla="*/ 323 h 360"/>
              <a:gd name="T32" fmla="*/ 438 w 480"/>
              <a:gd name="T33" fmla="*/ 32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360">
                <a:moveTo>
                  <a:pt x="438" y="323"/>
                </a:moveTo>
                <a:lnTo>
                  <a:pt x="438" y="0"/>
                </a:lnTo>
                <a:lnTo>
                  <a:pt x="342" y="0"/>
                </a:lnTo>
                <a:lnTo>
                  <a:pt x="342" y="323"/>
                </a:lnTo>
                <a:lnTo>
                  <a:pt x="288" y="323"/>
                </a:lnTo>
                <a:lnTo>
                  <a:pt x="288" y="198"/>
                </a:lnTo>
                <a:lnTo>
                  <a:pt x="192" y="198"/>
                </a:lnTo>
                <a:lnTo>
                  <a:pt x="192" y="323"/>
                </a:lnTo>
                <a:lnTo>
                  <a:pt x="138" y="323"/>
                </a:lnTo>
                <a:lnTo>
                  <a:pt x="138" y="90"/>
                </a:lnTo>
                <a:lnTo>
                  <a:pt x="42" y="90"/>
                </a:lnTo>
                <a:lnTo>
                  <a:pt x="42" y="323"/>
                </a:lnTo>
                <a:lnTo>
                  <a:pt x="0" y="323"/>
                </a:lnTo>
                <a:lnTo>
                  <a:pt x="0" y="360"/>
                </a:lnTo>
                <a:lnTo>
                  <a:pt x="480" y="360"/>
                </a:lnTo>
                <a:lnTo>
                  <a:pt x="480" y="323"/>
                </a:lnTo>
                <a:lnTo>
                  <a:pt x="438" y="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85801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3683306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6693848" y="2995526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675467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5686009" y="1996018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99760" y="3985682"/>
            <a:ext cx="100584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05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85801" y="3469753"/>
            <a:ext cx="3886199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4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86105" y="3689352"/>
            <a:ext cx="3894361" cy="7339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73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6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s 2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" y="838"/>
            <a:ext cx="9144000" cy="515166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/>
            </a:lvl1pPr>
          </a:lstStyle>
          <a:p>
            <a:r>
              <a:rPr lang="en-US"/>
              <a:t>Insert Image In Here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 flipV="1">
            <a:off x="-100" y="-5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704727" y="114377"/>
                  <a:pt x="151357" y="472944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66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" y="502775"/>
            <a:ext cx="3200400" cy="5334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50000"/>
              </a:lnSpc>
              <a:buNone/>
              <a:defRPr b="1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461" y="901977"/>
            <a:ext cx="32004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" y="1130577"/>
            <a:ext cx="3200400" cy="6791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 rot="5400000" flipH="1">
            <a:off x="-131461" y="2398409"/>
            <a:ext cx="1144749" cy="881829"/>
          </a:xfrm>
          <a:prstGeom prst="triangle">
            <a:avLst/>
          </a:prstGeom>
          <a:solidFill>
            <a:schemeClr val="accent2">
              <a:alpha val="60000"/>
            </a:schemeClr>
          </a:solidFill>
        </p:spPr>
        <p:txBody>
          <a:bodyPr/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13" y="4787944"/>
            <a:ext cx="4572000" cy="9144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576184" y="4810804"/>
            <a:ext cx="18288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8696325" y="4812030"/>
            <a:ext cx="457200" cy="4572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096382" y="4613528"/>
            <a:ext cx="533399" cy="447246"/>
          </a:xfrm>
          <a:prstGeom prst="roundRect">
            <a:avLst/>
          </a:prstGeom>
          <a:solidFill>
            <a:schemeClr val="accent2">
              <a:lumMod val="50000"/>
              <a:alpha val="71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0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410848" y="463333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YOUR COMPANY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418351" y="4818605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900" b="0" i="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WWW.YOURCOMAPNY.COM</a:t>
            </a:r>
          </a:p>
        </p:txBody>
      </p:sp>
    </p:spTree>
    <p:extLst>
      <p:ext uri="{BB962C8B-B14F-4D97-AF65-F5344CB8AC3E}">
        <p14:creationId xmlns:p14="http://schemas.microsoft.com/office/powerpoint/2010/main" val="377816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>
        <p:tmplLst>
          <p:tmpl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04801" y="1655926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4678" y="1962150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495550"/>
            <a:ext cx="9144000" cy="2590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bg1">
                    <a:lumMod val="95000"/>
                  </a:schemeClr>
                </a:solidFill>
              </a:rPr>
              <a:t>YOUR COMPANY</a:t>
            </a:r>
          </a:p>
        </p:txBody>
      </p:sp>
      <p:sp>
        <p:nvSpPr>
          <p:cNvPr id="6" name="Text Placeholder 10"/>
          <p:cNvSpPr txBox="1">
            <a:spLocks/>
          </p:cNvSpPr>
          <p:nvPr userDrawn="1"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bg1">
                    <a:lumMod val="95000"/>
                  </a:schemeClr>
                </a:solidFill>
              </a:rPr>
              <a:t>WWW.YOURCOMAPNY.COM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209223" y="4688826"/>
            <a:ext cx="484428" cy="369332"/>
            <a:chOff x="8030352" y="2765116"/>
            <a:chExt cx="692043" cy="527618"/>
          </a:xfrm>
        </p:grpSpPr>
        <p:sp>
          <p:nvSpPr>
            <p:cNvPr id="10" name="Rounded Rectangle 9"/>
            <p:cNvSpPr/>
            <p:nvPr/>
          </p:nvSpPr>
          <p:spPr>
            <a:xfrm>
              <a:off x="8077274" y="2772512"/>
              <a:ext cx="587831" cy="4680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0352" y="2765116"/>
              <a:ext cx="692043" cy="52761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900" b="1">
                  <a:solidFill>
                    <a:schemeClr val="accent2"/>
                  </a:solidFill>
                  <a:latin typeface="Exo" pitchFamily="50" charset="0"/>
                </a:rPr>
                <a:t>YOUR</a:t>
              </a:r>
              <a:br>
                <a:rPr lang="en-US" sz="900" b="1">
                  <a:solidFill>
                    <a:schemeClr val="accent2"/>
                  </a:solidFill>
                  <a:latin typeface="Exo" pitchFamily="50" charset="0"/>
                </a:rPr>
              </a:br>
              <a:r>
                <a:rPr lang="en-US" sz="900" b="1">
                  <a:solidFill>
                    <a:schemeClr val="accent2"/>
                  </a:solidFill>
                  <a:latin typeface="Exo" pitchFamily="50" charset="0"/>
                </a:rPr>
                <a:t>LOGO</a:t>
              </a:r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90600" y="26479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33337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984413" y="4019550"/>
            <a:ext cx="33651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04800" y="2577105"/>
            <a:ext cx="609600" cy="609600"/>
            <a:chOff x="304800" y="2606922"/>
            <a:chExt cx="609600" cy="609600"/>
          </a:xfrm>
        </p:grpSpPr>
        <p:sp>
          <p:nvSpPr>
            <p:cNvPr id="18" name="Oval 17"/>
            <p:cNvSpPr/>
            <p:nvPr/>
          </p:nvSpPr>
          <p:spPr>
            <a:xfrm>
              <a:off x="304800" y="260692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0381" y="2735331"/>
              <a:ext cx="398438" cy="352783"/>
              <a:chOff x="304800" y="1123950"/>
              <a:chExt cx="914400" cy="809625"/>
            </a:xfrm>
            <a:solidFill>
              <a:schemeClr val="accent2"/>
            </a:solidFill>
          </p:grpSpPr>
          <p:sp>
            <p:nvSpPr>
              <p:cNvPr id="20" name="Freeform 186"/>
              <p:cNvSpPr>
                <a:spLocks noEditPoints="1"/>
              </p:cNvSpPr>
              <p:nvPr/>
            </p:nvSpPr>
            <p:spPr bwMode="auto">
              <a:xfrm>
                <a:off x="30480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114 h 510"/>
                  <a:gd name="T6" fmla="*/ 0 w 132"/>
                  <a:gd name="T7" fmla="*/ 114 h 510"/>
                  <a:gd name="T8" fmla="*/ 0 w 132"/>
                  <a:gd name="T9" fmla="*/ 264 h 510"/>
                  <a:gd name="T10" fmla="*/ 38 w 132"/>
                  <a:gd name="T11" fmla="*/ 264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264 h 510"/>
                  <a:gd name="T18" fmla="*/ 132 w 132"/>
                  <a:gd name="T19" fmla="*/ 264 h 510"/>
                  <a:gd name="T20" fmla="*/ 132 w 132"/>
                  <a:gd name="T21" fmla="*/ 114 h 510"/>
                  <a:gd name="T22" fmla="*/ 96 w 132"/>
                  <a:gd name="T23" fmla="*/ 114 h 510"/>
                  <a:gd name="T24" fmla="*/ 96 w 132"/>
                  <a:gd name="T25" fmla="*/ 0 h 510"/>
                  <a:gd name="T26" fmla="*/ 112 w 132"/>
                  <a:gd name="T27" fmla="*/ 134 h 510"/>
                  <a:gd name="T28" fmla="*/ 112 w 132"/>
                  <a:gd name="T29" fmla="*/ 244 h 510"/>
                  <a:gd name="T30" fmla="*/ 20 w 132"/>
                  <a:gd name="T31" fmla="*/ 244 h 510"/>
                  <a:gd name="T32" fmla="*/ 20 w 132"/>
                  <a:gd name="T33" fmla="*/ 134 h 510"/>
                  <a:gd name="T34" fmla="*/ 112 w 132"/>
                  <a:gd name="T35" fmla="*/ 13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114"/>
                    </a:lnTo>
                    <a:lnTo>
                      <a:pt x="0" y="114"/>
                    </a:lnTo>
                    <a:lnTo>
                      <a:pt x="0" y="264"/>
                    </a:lnTo>
                    <a:lnTo>
                      <a:pt x="38" y="264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264"/>
                    </a:lnTo>
                    <a:lnTo>
                      <a:pt x="132" y="264"/>
                    </a:lnTo>
                    <a:lnTo>
                      <a:pt x="132" y="114"/>
                    </a:lnTo>
                    <a:lnTo>
                      <a:pt x="96" y="114"/>
                    </a:lnTo>
                    <a:lnTo>
                      <a:pt x="96" y="0"/>
                    </a:lnTo>
                    <a:close/>
                    <a:moveTo>
                      <a:pt x="112" y="134"/>
                    </a:moveTo>
                    <a:lnTo>
                      <a:pt x="112" y="244"/>
                    </a:lnTo>
                    <a:lnTo>
                      <a:pt x="20" y="244"/>
                    </a:lnTo>
                    <a:lnTo>
                      <a:pt x="20" y="134"/>
                    </a:lnTo>
                    <a:lnTo>
                      <a:pt x="112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7"/>
              <p:cNvSpPr>
                <a:spLocks noEditPoints="1"/>
              </p:cNvSpPr>
              <p:nvPr/>
            </p:nvSpPr>
            <p:spPr bwMode="auto">
              <a:xfrm>
                <a:off x="539750" y="1123950"/>
                <a:ext cx="209550" cy="809625"/>
              </a:xfrm>
              <a:custGeom>
                <a:avLst/>
                <a:gdLst>
                  <a:gd name="T0" fmla="*/ 96 w 132"/>
                  <a:gd name="T1" fmla="*/ 0 h 510"/>
                  <a:gd name="T2" fmla="*/ 38 w 132"/>
                  <a:gd name="T3" fmla="*/ 0 h 510"/>
                  <a:gd name="T4" fmla="*/ 38 w 132"/>
                  <a:gd name="T5" fmla="*/ 294 h 510"/>
                  <a:gd name="T6" fmla="*/ 0 w 132"/>
                  <a:gd name="T7" fmla="*/ 294 h 510"/>
                  <a:gd name="T8" fmla="*/ 0 w 132"/>
                  <a:gd name="T9" fmla="*/ 442 h 510"/>
                  <a:gd name="T10" fmla="*/ 38 w 132"/>
                  <a:gd name="T11" fmla="*/ 442 h 510"/>
                  <a:gd name="T12" fmla="*/ 38 w 132"/>
                  <a:gd name="T13" fmla="*/ 510 h 510"/>
                  <a:gd name="T14" fmla="*/ 96 w 132"/>
                  <a:gd name="T15" fmla="*/ 510 h 510"/>
                  <a:gd name="T16" fmla="*/ 96 w 132"/>
                  <a:gd name="T17" fmla="*/ 442 h 510"/>
                  <a:gd name="T18" fmla="*/ 132 w 132"/>
                  <a:gd name="T19" fmla="*/ 442 h 510"/>
                  <a:gd name="T20" fmla="*/ 132 w 132"/>
                  <a:gd name="T21" fmla="*/ 294 h 510"/>
                  <a:gd name="T22" fmla="*/ 96 w 132"/>
                  <a:gd name="T23" fmla="*/ 294 h 510"/>
                  <a:gd name="T24" fmla="*/ 96 w 132"/>
                  <a:gd name="T25" fmla="*/ 0 h 510"/>
                  <a:gd name="T26" fmla="*/ 112 w 132"/>
                  <a:gd name="T27" fmla="*/ 314 h 510"/>
                  <a:gd name="T28" fmla="*/ 112 w 132"/>
                  <a:gd name="T29" fmla="*/ 424 h 510"/>
                  <a:gd name="T30" fmla="*/ 20 w 132"/>
                  <a:gd name="T31" fmla="*/ 424 h 510"/>
                  <a:gd name="T32" fmla="*/ 20 w 132"/>
                  <a:gd name="T33" fmla="*/ 314 h 510"/>
                  <a:gd name="T34" fmla="*/ 112 w 132"/>
                  <a:gd name="T35" fmla="*/ 31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510">
                    <a:moveTo>
                      <a:pt x="96" y="0"/>
                    </a:moveTo>
                    <a:lnTo>
                      <a:pt x="38" y="0"/>
                    </a:lnTo>
                    <a:lnTo>
                      <a:pt x="38" y="294"/>
                    </a:lnTo>
                    <a:lnTo>
                      <a:pt x="0" y="294"/>
                    </a:lnTo>
                    <a:lnTo>
                      <a:pt x="0" y="442"/>
                    </a:lnTo>
                    <a:lnTo>
                      <a:pt x="38" y="442"/>
                    </a:lnTo>
                    <a:lnTo>
                      <a:pt x="38" y="510"/>
                    </a:lnTo>
                    <a:lnTo>
                      <a:pt x="96" y="510"/>
                    </a:lnTo>
                    <a:lnTo>
                      <a:pt x="96" y="442"/>
                    </a:lnTo>
                    <a:lnTo>
                      <a:pt x="132" y="442"/>
                    </a:lnTo>
                    <a:lnTo>
                      <a:pt x="132" y="294"/>
                    </a:lnTo>
                    <a:lnTo>
                      <a:pt x="96" y="294"/>
                    </a:lnTo>
                    <a:lnTo>
                      <a:pt x="96" y="0"/>
                    </a:lnTo>
                    <a:close/>
                    <a:moveTo>
                      <a:pt x="112" y="314"/>
                    </a:moveTo>
                    <a:lnTo>
                      <a:pt x="112" y="424"/>
                    </a:lnTo>
                    <a:lnTo>
                      <a:pt x="20" y="424"/>
                    </a:lnTo>
                    <a:lnTo>
                      <a:pt x="20" y="314"/>
                    </a:lnTo>
                    <a:lnTo>
                      <a:pt x="11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88"/>
              <p:cNvSpPr>
                <a:spLocks noEditPoints="1"/>
              </p:cNvSpPr>
              <p:nvPr/>
            </p:nvSpPr>
            <p:spPr bwMode="auto">
              <a:xfrm>
                <a:off x="777875" y="1123950"/>
                <a:ext cx="206375" cy="809625"/>
              </a:xfrm>
              <a:custGeom>
                <a:avLst/>
                <a:gdLst>
                  <a:gd name="T0" fmla="*/ 94 w 130"/>
                  <a:gd name="T1" fmla="*/ 0 h 510"/>
                  <a:gd name="T2" fmla="*/ 36 w 130"/>
                  <a:gd name="T3" fmla="*/ 0 h 510"/>
                  <a:gd name="T4" fmla="*/ 36 w 130"/>
                  <a:gd name="T5" fmla="*/ 60 h 510"/>
                  <a:gd name="T6" fmla="*/ 0 w 130"/>
                  <a:gd name="T7" fmla="*/ 60 h 510"/>
                  <a:gd name="T8" fmla="*/ 0 w 130"/>
                  <a:gd name="T9" fmla="*/ 208 h 510"/>
                  <a:gd name="T10" fmla="*/ 36 w 130"/>
                  <a:gd name="T11" fmla="*/ 208 h 510"/>
                  <a:gd name="T12" fmla="*/ 36 w 130"/>
                  <a:gd name="T13" fmla="*/ 510 h 510"/>
                  <a:gd name="T14" fmla="*/ 94 w 130"/>
                  <a:gd name="T15" fmla="*/ 510 h 510"/>
                  <a:gd name="T16" fmla="*/ 94 w 130"/>
                  <a:gd name="T17" fmla="*/ 208 h 510"/>
                  <a:gd name="T18" fmla="*/ 130 w 130"/>
                  <a:gd name="T19" fmla="*/ 208 h 510"/>
                  <a:gd name="T20" fmla="*/ 130 w 130"/>
                  <a:gd name="T21" fmla="*/ 60 h 510"/>
                  <a:gd name="T22" fmla="*/ 94 w 130"/>
                  <a:gd name="T23" fmla="*/ 60 h 510"/>
                  <a:gd name="T24" fmla="*/ 94 w 130"/>
                  <a:gd name="T25" fmla="*/ 0 h 510"/>
                  <a:gd name="T26" fmla="*/ 110 w 130"/>
                  <a:gd name="T27" fmla="*/ 80 h 510"/>
                  <a:gd name="T28" fmla="*/ 110 w 130"/>
                  <a:gd name="T29" fmla="*/ 190 h 510"/>
                  <a:gd name="T30" fmla="*/ 18 w 130"/>
                  <a:gd name="T31" fmla="*/ 190 h 510"/>
                  <a:gd name="T32" fmla="*/ 18 w 130"/>
                  <a:gd name="T33" fmla="*/ 80 h 510"/>
                  <a:gd name="T34" fmla="*/ 110 w 130"/>
                  <a:gd name="T35" fmla="*/ 8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0"/>
                    </a:moveTo>
                    <a:lnTo>
                      <a:pt x="36" y="0"/>
                    </a:lnTo>
                    <a:lnTo>
                      <a:pt x="36" y="60"/>
                    </a:lnTo>
                    <a:lnTo>
                      <a:pt x="0" y="60"/>
                    </a:lnTo>
                    <a:lnTo>
                      <a:pt x="0" y="208"/>
                    </a:lnTo>
                    <a:lnTo>
                      <a:pt x="36" y="208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208"/>
                    </a:lnTo>
                    <a:lnTo>
                      <a:pt x="130" y="208"/>
                    </a:lnTo>
                    <a:lnTo>
                      <a:pt x="130" y="60"/>
                    </a:lnTo>
                    <a:lnTo>
                      <a:pt x="94" y="60"/>
                    </a:lnTo>
                    <a:lnTo>
                      <a:pt x="94" y="0"/>
                    </a:lnTo>
                    <a:close/>
                    <a:moveTo>
                      <a:pt x="110" y="80"/>
                    </a:moveTo>
                    <a:lnTo>
                      <a:pt x="110" y="190"/>
                    </a:lnTo>
                    <a:lnTo>
                      <a:pt x="18" y="190"/>
                    </a:lnTo>
                    <a:lnTo>
                      <a:pt x="18" y="80"/>
                    </a:lnTo>
                    <a:lnTo>
                      <a:pt x="11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012825" y="1123950"/>
                <a:ext cx="206375" cy="809625"/>
              </a:xfrm>
              <a:custGeom>
                <a:avLst/>
                <a:gdLst>
                  <a:gd name="T0" fmla="*/ 94 w 130"/>
                  <a:gd name="T1" fmla="*/ 236 h 510"/>
                  <a:gd name="T2" fmla="*/ 94 w 130"/>
                  <a:gd name="T3" fmla="*/ 0 h 510"/>
                  <a:gd name="T4" fmla="*/ 36 w 130"/>
                  <a:gd name="T5" fmla="*/ 0 h 510"/>
                  <a:gd name="T6" fmla="*/ 36 w 130"/>
                  <a:gd name="T7" fmla="*/ 236 h 510"/>
                  <a:gd name="T8" fmla="*/ 0 w 130"/>
                  <a:gd name="T9" fmla="*/ 236 h 510"/>
                  <a:gd name="T10" fmla="*/ 0 w 130"/>
                  <a:gd name="T11" fmla="*/ 384 h 510"/>
                  <a:gd name="T12" fmla="*/ 36 w 130"/>
                  <a:gd name="T13" fmla="*/ 384 h 510"/>
                  <a:gd name="T14" fmla="*/ 36 w 130"/>
                  <a:gd name="T15" fmla="*/ 510 h 510"/>
                  <a:gd name="T16" fmla="*/ 94 w 130"/>
                  <a:gd name="T17" fmla="*/ 510 h 510"/>
                  <a:gd name="T18" fmla="*/ 94 w 130"/>
                  <a:gd name="T19" fmla="*/ 384 h 510"/>
                  <a:gd name="T20" fmla="*/ 130 w 130"/>
                  <a:gd name="T21" fmla="*/ 384 h 510"/>
                  <a:gd name="T22" fmla="*/ 130 w 130"/>
                  <a:gd name="T23" fmla="*/ 236 h 510"/>
                  <a:gd name="T24" fmla="*/ 94 w 130"/>
                  <a:gd name="T25" fmla="*/ 236 h 510"/>
                  <a:gd name="T26" fmla="*/ 112 w 130"/>
                  <a:gd name="T27" fmla="*/ 364 h 510"/>
                  <a:gd name="T28" fmla="*/ 20 w 130"/>
                  <a:gd name="T29" fmla="*/ 364 h 510"/>
                  <a:gd name="T30" fmla="*/ 20 w 130"/>
                  <a:gd name="T31" fmla="*/ 256 h 510"/>
                  <a:gd name="T32" fmla="*/ 112 w 130"/>
                  <a:gd name="T33" fmla="*/ 256 h 510"/>
                  <a:gd name="T34" fmla="*/ 112 w 130"/>
                  <a:gd name="T35" fmla="*/ 36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" h="510">
                    <a:moveTo>
                      <a:pt x="94" y="236"/>
                    </a:moveTo>
                    <a:lnTo>
                      <a:pt x="94" y="0"/>
                    </a:lnTo>
                    <a:lnTo>
                      <a:pt x="36" y="0"/>
                    </a:lnTo>
                    <a:lnTo>
                      <a:pt x="36" y="236"/>
                    </a:lnTo>
                    <a:lnTo>
                      <a:pt x="0" y="236"/>
                    </a:lnTo>
                    <a:lnTo>
                      <a:pt x="0" y="384"/>
                    </a:lnTo>
                    <a:lnTo>
                      <a:pt x="36" y="384"/>
                    </a:lnTo>
                    <a:lnTo>
                      <a:pt x="36" y="510"/>
                    </a:lnTo>
                    <a:lnTo>
                      <a:pt x="94" y="510"/>
                    </a:lnTo>
                    <a:lnTo>
                      <a:pt x="94" y="384"/>
                    </a:lnTo>
                    <a:lnTo>
                      <a:pt x="130" y="384"/>
                    </a:lnTo>
                    <a:lnTo>
                      <a:pt x="130" y="236"/>
                    </a:lnTo>
                    <a:lnTo>
                      <a:pt x="94" y="236"/>
                    </a:lnTo>
                    <a:close/>
                    <a:moveTo>
                      <a:pt x="112" y="364"/>
                    </a:moveTo>
                    <a:lnTo>
                      <a:pt x="20" y="364"/>
                    </a:lnTo>
                    <a:lnTo>
                      <a:pt x="20" y="256"/>
                    </a:lnTo>
                    <a:lnTo>
                      <a:pt x="112" y="256"/>
                    </a:lnTo>
                    <a:lnTo>
                      <a:pt x="112" y="3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/>
          <p:cNvGrpSpPr/>
          <p:nvPr userDrawn="1"/>
        </p:nvGrpSpPr>
        <p:grpSpPr>
          <a:xfrm>
            <a:off x="304800" y="3261233"/>
            <a:ext cx="609600" cy="609600"/>
            <a:chOff x="304800" y="3291050"/>
            <a:chExt cx="609600" cy="609600"/>
          </a:xfrm>
        </p:grpSpPr>
        <p:sp>
          <p:nvSpPr>
            <p:cNvPr id="25" name="Oval 24"/>
            <p:cNvSpPr/>
            <p:nvPr/>
          </p:nvSpPr>
          <p:spPr>
            <a:xfrm>
              <a:off x="304800" y="3291050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52313" y="3339510"/>
              <a:ext cx="514574" cy="418091"/>
              <a:chOff x="2362200" y="1190625"/>
              <a:chExt cx="914400" cy="742950"/>
            </a:xfrm>
            <a:solidFill>
              <a:schemeClr val="accent2"/>
            </a:solidFill>
          </p:grpSpPr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2362200" y="1190625"/>
                <a:ext cx="914400" cy="571500"/>
              </a:xfrm>
              <a:custGeom>
                <a:avLst/>
                <a:gdLst>
                  <a:gd name="T0" fmla="*/ 288 w 576"/>
                  <a:gd name="T1" fmla="*/ 0 h 360"/>
                  <a:gd name="T2" fmla="*/ 230 w 576"/>
                  <a:gd name="T3" fmla="*/ 6 h 360"/>
                  <a:gd name="T4" fmla="*/ 176 w 576"/>
                  <a:gd name="T5" fmla="*/ 22 h 360"/>
                  <a:gd name="T6" fmla="*/ 128 w 576"/>
                  <a:gd name="T7" fmla="*/ 50 h 360"/>
                  <a:gd name="T8" fmla="*/ 86 w 576"/>
                  <a:gd name="T9" fmla="*/ 84 h 360"/>
                  <a:gd name="T10" fmla="*/ 50 w 576"/>
                  <a:gd name="T11" fmla="*/ 126 h 360"/>
                  <a:gd name="T12" fmla="*/ 24 w 576"/>
                  <a:gd name="T13" fmla="*/ 174 h 360"/>
                  <a:gd name="T14" fmla="*/ 6 w 576"/>
                  <a:gd name="T15" fmla="*/ 228 h 360"/>
                  <a:gd name="T16" fmla="*/ 0 w 576"/>
                  <a:gd name="T17" fmla="*/ 286 h 360"/>
                  <a:gd name="T18" fmla="*/ 0 w 576"/>
                  <a:gd name="T19" fmla="*/ 360 h 360"/>
                  <a:gd name="T20" fmla="*/ 58 w 576"/>
                  <a:gd name="T21" fmla="*/ 360 h 360"/>
                  <a:gd name="T22" fmla="*/ 58 w 576"/>
                  <a:gd name="T23" fmla="*/ 286 h 360"/>
                  <a:gd name="T24" fmla="*/ 64 w 576"/>
                  <a:gd name="T25" fmla="*/ 240 h 360"/>
                  <a:gd name="T26" fmla="*/ 78 w 576"/>
                  <a:gd name="T27" fmla="*/ 196 h 360"/>
                  <a:gd name="T28" fmla="*/ 98 w 576"/>
                  <a:gd name="T29" fmla="*/ 158 h 360"/>
                  <a:gd name="T30" fmla="*/ 126 w 576"/>
                  <a:gd name="T31" fmla="*/ 124 h 360"/>
                  <a:gd name="T32" fmla="*/ 160 w 576"/>
                  <a:gd name="T33" fmla="*/ 96 h 360"/>
                  <a:gd name="T34" fmla="*/ 200 w 576"/>
                  <a:gd name="T35" fmla="*/ 76 h 360"/>
                  <a:gd name="T36" fmla="*/ 242 w 576"/>
                  <a:gd name="T37" fmla="*/ 62 h 360"/>
                  <a:gd name="T38" fmla="*/ 288 w 576"/>
                  <a:gd name="T39" fmla="*/ 58 h 360"/>
                  <a:gd name="T40" fmla="*/ 312 w 576"/>
                  <a:gd name="T41" fmla="*/ 60 h 360"/>
                  <a:gd name="T42" fmla="*/ 356 w 576"/>
                  <a:gd name="T43" fmla="*/ 68 h 360"/>
                  <a:gd name="T44" fmla="*/ 398 w 576"/>
                  <a:gd name="T45" fmla="*/ 86 h 360"/>
                  <a:gd name="T46" fmla="*/ 434 w 576"/>
                  <a:gd name="T47" fmla="*/ 110 h 360"/>
                  <a:gd name="T48" fmla="*/ 464 w 576"/>
                  <a:gd name="T49" fmla="*/ 140 h 360"/>
                  <a:gd name="T50" fmla="*/ 490 w 576"/>
                  <a:gd name="T51" fmla="*/ 176 h 360"/>
                  <a:gd name="T52" fmla="*/ 508 w 576"/>
                  <a:gd name="T53" fmla="*/ 218 h 360"/>
                  <a:gd name="T54" fmla="*/ 516 w 576"/>
                  <a:gd name="T55" fmla="*/ 262 h 360"/>
                  <a:gd name="T56" fmla="*/ 518 w 576"/>
                  <a:gd name="T57" fmla="*/ 286 h 360"/>
                  <a:gd name="T58" fmla="*/ 576 w 576"/>
                  <a:gd name="T59" fmla="*/ 360 h 360"/>
                  <a:gd name="T60" fmla="*/ 576 w 576"/>
                  <a:gd name="T61" fmla="*/ 286 h 360"/>
                  <a:gd name="T62" fmla="*/ 574 w 576"/>
                  <a:gd name="T63" fmla="*/ 256 h 360"/>
                  <a:gd name="T64" fmla="*/ 562 w 576"/>
                  <a:gd name="T65" fmla="*/ 200 h 360"/>
                  <a:gd name="T66" fmla="*/ 540 w 576"/>
                  <a:gd name="T67" fmla="*/ 150 h 360"/>
                  <a:gd name="T68" fmla="*/ 510 w 576"/>
                  <a:gd name="T69" fmla="*/ 104 h 360"/>
                  <a:gd name="T70" fmla="*/ 470 w 576"/>
                  <a:gd name="T71" fmla="*/ 66 h 360"/>
                  <a:gd name="T72" fmla="*/ 424 w 576"/>
                  <a:gd name="T73" fmla="*/ 34 h 360"/>
                  <a:gd name="T74" fmla="*/ 374 w 576"/>
                  <a:gd name="T75" fmla="*/ 14 h 360"/>
                  <a:gd name="T76" fmla="*/ 318 w 576"/>
                  <a:gd name="T77" fmla="*/ 2 h 360"/>
                  <a:gd name="T78" fmla="*/ 288 w 576"/>
                  <a:gd name="T7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6" h="360">
                    <a:moveTo>
                      <a:pt x="288" y="0"/>
                    </a:moveTo>
                    <a:lnTo>
                      <a:pt x="288" y="0"/>
                    </a:lnTo>
                    <a:lnTo>
                      <a:pt x="258" y="2"/>
                    </a:lnTo>
                    <a:lnTo>
                      <a:pt x="230" y="6"/>
                    </a:lnTo>
                    <a:lnTo>
                      <a:pt x="204" y="14"/>
                    </a:lnTo>
                    <a:lnTo>
                      <a:pt x="176" y="22"/>
                    </a:lnTo>
                    <a:lnTo>
                      <a:pt x="152" y="34"/>
                    </a:lnTo>
                    <a:lnTo>
                      <a:pt x="128" y="50"/>
                    </a:lnTo>
                    <a:lnTo>
                      <a:pt x="106" y="66"/>
                    </a:lnTo>
                    <a:lnTo>
                      <a:pt x="86" y="84"/>
                    </a:lnTo>
                    <a:lnTo>
                      <a:pt x="66" y="104"/>
                    </a:lnTo>
                    <a:lnTo>
                      <a:pt x="50" y="126"/>
                    </a:lnTo>
                    <a:lnTo>
                      <a:pt x="36" y="150"/>
                    </a:lnTo>
                    <a:lnTo>
                      <a:pt x="24" y="174"/>
                    </a:lnTo>
                    <a:lnTo>
                      <a:pt x="14" y="200"/>
                    </a:lnTo>
                    <a:lnTo>
                      <a:pt x="6" y="228"/>
                    </a:lnTo>
                    <a:lnTo>
                      <a:pt x="2" y="256"/>
                    </a:lnTo>
                    <a:lnTo>
                      <a:pt x="0" y="286"/>
                    </a:lnTo>
                    <a:lnTo>
                      <a:pt x="0" y="286"/>
                    </a:lnTo>
                    <a:lnTo>
                      <a:pt x="0" y="360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8" y="286"/>
                    </a:lnTo>
                    <a:lnTo>
                      <a:pt x="58" y="286"/>
                    </a:lnTo>
                    <a:lnTo>
                      <a:pt x="60" y="262"/>
                    </a:lnTo>
                    <a:lnTo>
                      <a:pt x="64" y="240"/>
                    </a:lnTo>
                    <a:lnTo>
                      <a:pt x="70" y="218"/>
                    </a:lnTo>
                    <a:lnTo>
                      <a:pt x="78" y="196"/>
                    </a:lnTo>
                    <a:lnTo>
                      <a:pt x="86" y="176"/>
                    </a:lnTo>
                    <a:lnTo>
                      <a:pt x="98" y="158"/>
                    </a:lnTo>
                    <a:lnTo>
                      <a:pt x="112" y="140"/>
                    </a:lnTo>
                    <a:lnTo>
                      <a:pt x="126" y="124"/>
                    </a:lnTo>
                    <a:lnTo>
                      <a:pt x="142" y="110"/>
                    </a:lnTo>
                    <a:lnTo>
                      <a:pt x="160" y="96"/>
                    </a:lnTo>
                    <a:lnTo>
                      <a:pt x="180" y="86"/>
                    </a:lnTo>
                    <a:lnTo>
                      <a:pt x="200" y="76"/>
                    </a:lnTo>
                    <a:lnTo>
                      <a:pt x="220" y="68"/>
                    </a:lnTo>
                    <a:lnTo>
                      <a:pt x="242" y="62"/>
                    </a:lnTo>
                    <a:lnTo>
                      <a:pt x="264" y="60"/>
                    </a:lnTo>
                    <a:lnTo>
                      <a:pt x="288" y="58"/>
                    </a:lnTo>
                    <a:lnTo>
                      <a:pt x="288" y="58"/>
                    </a:lnTo>
                    <a:lnTo>
                      <a:pt x="312" y="60"/>
                    </a:lnTo>
                    <a:lnTo>
                      <a:pt x="334" y="62"/>
                    </a:lnTo>
                    <a:lnTo>
                      <a:pt x="356" y="68"/>
                    </a:lnTo>
                    <a:lnTo>
                      <a:pt x="378" y="76"/>
                    </a:lnTo>
                    <a:lnTo>
                      <a:pt x="398" y="86"/>
                    </a:lnTo>
                    <a:lnTo>
                      <a:pt x="416" y="96"/>
                    </a:lnTo>
                    <a:lnTo>
                      <a:pt x="434" y="110"/>
                    </a:lnTo>
                    <a:lnTo>
                      <a:pt x="450" y="124"/>
                    </a:lnTo>
                    <a:lnTo>
                      <a:pt x="464" y="140"/>
                    </a:lnTo>
                    <a:lnTo>
                      <a:pt x="478" y="158"/>
                    </a:lnTo>
                    <a:lnTo>
                      <a:pt x="490" y="176"/>
                    </a:lnTo>
                    <a:lnTo>
                      <a:pt x="500" y="196"/>
                    </a:lnTo>
                    <a:lnTo>
                      <a:pt x="508" y="218"/>
                    </a:lnTo>
                    <a:lnTo>
                      <a:pt x="514" y="240"/>
                    </a:lnTo>
                    <a:lnTo>
                      <a:pt x="516" y="262"/>
                    </a:lnTo>
                    <a:lnTo>
                      <a:pt x="518" y="286"/>
                    </a:lnTo>
                    <a:lnTo>
                      <a:pt x="518" y="286"/>
                    </a:lnTo>
                    <a:lnTo>
                      <a:pt x="518" y="360"/>
                    </a:lnTo>
                    <a:lnTo>
                      <a:pt x="576" y="360"/>
                    </a:lnTo>
                    <a:lnTo>
                      <a:pt x="576" y="36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74" y="256"/>
                    </a:lnTo>
                    <a:lnTo>
                      <a:pt x="570" y="228"/>
                    </a:lnTo>
                    <a:lnTo>
                      <a:pt x="562" y="200"/>
                    </a:lnTo>
                    <a:lnTo>
                      <a:pt x="552" y="174"/>
                    </a:lnTo>
                    <a:lnTo>
                      <a:pt x="540" y="150"/>
                    </a:lnTo>
                    <a:lnTo>
                      <a:pt x="526" y="126"/>
                    </a:lnTo>
                    <a:lnTo>
                      <a:pt x="510" y="104"/>
                    </a:lnTo>
                    <a:lnTo>
                      <a:pt x="490" y="84"/>
                    </a:lnTo>
                    <a:lnTo>
                      <a:pt x="470" y="66"/>
                    </a:lnTo>
                    <a:lnTo>
                      <a:pt x="448" y="48"/>
                    </a:lnTo>
                    <a:lnTo>
                      <a:pt x="424" y="34"/>
                    </a:lnTo>
                    <a:lnTo>
                      <a:pt x="400" y="22"/>
                    </a:lnTo>
                    <a:lnTo>
                      <a:pt x="374" y="14"/>
                    </a:lnTo>
                    <a:lnTo>
                      <a:pt x="346" y="6"/>
                    </a:lnTo>
                    <a:lnTo>
                      <a:pt x="318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99"/>
              <p:cNvSpPr>
                <a:spLocks/>
              </p:cNvSpPr>
              <p:nvPr/>
            </p:nvSpPr>
            <p:spPr bwMode="auto">
              <a:xfrm>
                <a:off x="2517775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4 w 84"/>
                  <a:gd name="T3" fmla="*/ 0 h 216"/>
                  <a:gd name="T4" fmla="*/ 24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4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70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70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4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70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00"/>
              <p:cNvSpPr>
                <a:spLocks/>
              </p:cNvSpPr>
              <p:nvPr/>
            </p:nvSpPr>
            <p:spPr bwMode="auto">
              <a:xfrm>
                <a:off x="2990850" y="1590675"/>
                <a:ext cx="133350" cy="342900"/>
              </a:xfrm>
              <a:custGeom>
                <a:avLst/>
                <a:gdLst>
                  <a:gd name="T0" fmla="*/ 60 w 84"/>
                  <a:gd name="T1" fmla="*/ 0 h 216"/>
                  <a:gd name="T2" fmla="*/ 22 w 84"/>
                  <a:gd name="T3" fmla="*/ 0 h 216"/>
                  <a:gd name="T4" fmla="*/ 22 w 84"/>
                  <a:gd name="T5" fmla="*/ 0 h 216"/>
                  <a:gd name="T6" fmla="*/ 14 w 84"/>
                  <a:gd name="T7" fmla="*/ 2 h 216"/>
                  <a:gd name="T8" fmla="*/ 6 w 84"/>
                  <a:gd name="T9" fmla="*/ 8 h 216"/>
                  <a:gd name="T10" fmla="*/ 2 w 84"/>
                  <a:gd name="T11" fmla="*/ 16 h 216"/>
                  <a:gd name="T12" fmla="*/ 0 w 84"/>
                  <a:gd name="T13" fmla="*/ 24 h 216"/>
                  <a:gd name="T14" fmla="*/ 0 w 84"/>
                  <a:gd name="T15" fmla="*/ 192 h 216"/>
                  <a:gd name="T16" fmla="*/ 0 w 84"/>
                  <a:gd name="T17" fmla="*/ 192 h 216"/>
                  <a:gd name="T18" fmla="*/ 2 w 84"/>
                  <a:gd name="T19" fmla="*/ 202 h 216"/>
                  <a:gd name="T20" fmla="*/ 6 w 84"/>
                  <a:gd name="T21" fmla="*/ 210 h 216"/>
                  <a:gd name="T22" fmla="*/ 14 w 84"/>
                  <a:gd name="T23" fmla="*/ 214 h 216"/>
                  <a:gd name="T24" fmla="*/ 22 w 84"/>
                  <a:gd name="T25" fmla="*/ 216 h 216"/>
                  <a:gd name="T26" fmla="*/ 60 w 84"/>
                  <a:gd name="T27" fmla="*/ 216 h 216"/>
                  <a:gd name="T28" fmla="*/ 60 w 84"/>
                  <a:gd name="T29" fmla="*/ 216 h 216"/>
                  <a:gd name="T30" fmla="*/ 68 w 84"/>
                  <a:gd name="T31" fmla="*/ 214 h 216"/>
                  <a:gd name="T32" fmla="*/ 76 w 84"/>
                  <a:gd name="T33" fmla="*/ 210 h 216"/>
                  <a:gd name="T34" fmla="*/ 82 w 84"/>
                  <a:gd name="T35" fmla="*/ 202 h 216"/>
                  <a:gd name="T36" fmla="*/ 84 w 84"/>
                  <a:gd name="T37" fmla="*/ 192 h 216"/>
                  <a:gd name="T38" fmla="*/ 84 w 84"/>
                  <a:gd name="T39" fmla="*/ 24 h 216"/>
                  <a:gd name="T40" fmla="*/ 84 w 84"/>
                  <a:gd name="T41" fmla="*/ 24 h 216"/>
                  <a:gd name="T42" fmla="*/ 82 w 84"/>
                  <a:gd name="T43" fmla="*/ 16 h 216"/>
                  <a:gd name="T44" fmla="*/ 76 w 84"/>
                  <a:gd name="T45" fmla="*/ 8 h 216"/>
                  <a:gd name="T46" fmla="*/ 68 w 84"/>
                  <a:gd name="T47" fmla="*/ 2 h 216"/>
                  <a:gd name="T48" fmla="*/ 60 w 84"/>
                  <a:gd name="T49" fmla="*/ 0 h 216"/>
                  <a:gd name="T50" fmla="*/ 60 w 84"/>
                  <a:gd name="T5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4" h="216">
                    <a:moveTo>
                      <a:pt x="60" y="0"/>
                    </a:move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2" y="202"/>
                    </a:lnTo>
                    <a:lnTo>
                      <a:pt x="6" y="210"/>
                    </a:lnTo>
                    <a:lnTo>
                      <a:pt x="14" y="214"/>
                    </a:lnTo>
                    <a:lnTo>
                      <a:pt x="22" y="216"/>
                    </a:lnTo>
                    <a:lnTo>
                      <a:pt x="60" y="216"/>
                    </a:lnTo>
                    <a:lnTo>
                      <a:pt x="60" y="216"/>
                    </a:lnTo>
                    <a:lnTo>
                      <a:pt x="68" y="214"/>
                    </a:lnTo>
                    <a:lnTo>
                      <a:pt x="76" y="210"/>
                    </a:lnTo>
                    <a:lnTo>
                      <a:pt x="82" y="202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24"/>
                    </a:lnTo>
                    <a:lnTo>
                      <a:pt x="82" y="16"/>
                    </a:lnTo>
                    <a:lnTo>
                      <a:pt x="76" y="8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29"/>
          <p:cNvGrpSpPr/>
          <p:nvPr userDrawn="1"/>
        </p:nvGrpSpPr>
        <p:grpSpPr>
          <a:xfrm>
            <a:off x="304800" y="3953725"/>
            <a:ext cx="609600" cy="609600"/>
            <a:chOff x="304800" y="3983542"/>
            <a:chExt cx="609600" cy="609600"/>
          </a:xfrm>
        </p:grpSpPr>
        <p:sp>
          <p:nvSpPr>
            <p:cNvPr id="31" name="Oval 30"/>
            <p:cNvSpPr/>
            <p:nvPr/>
          </p:nvSpPr>
          <p:spPr>
            <a:xfrm>
              <a:off x="304800" y="3983542"/>
              <a:ext cx="609600" cy="609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225"/>
            <p:cNvSpPr>
              <a:spLocks noEditPoints="1"/>
            </p:cNvSpPr>
            <p:nvPr/>
          </p:nvSpPr>
          <p:spPr bwMode="auto">
            <a:xfrm>
              <a:off x="416635" y="4094930"/>
              <a:ext cx="385930" cy="386824"/>
            </a:xfrm>
            <a:custGeom>
              <a:avLst/>
              <a:gdLst>
                <a:gd name="T0" fmla="*/ 426 w 432"/>
                <a:gd name="T1" fmla="*/ 45 h 433"/>
                <a:gd name="T2" fmla="*/ 387 w 432"/>
                <a:gd name="T3" fmla="*/ 6 h 433"/>
                <a:gd name="T4" fmla="*/ 345 w 432"/>
                <a:gd name="T5" fmla="*/ 1 h 433"/>
                <a:gd name="T6" fmla="*/ 299 w 432"/>
                <a:gd name="T7" fmla="*/ 33 h 433"/>
                <a:gd name="T8" fmla="*/ 287 w 432"/>
                <a:gd name="T9" fmla="*/ 73 h 433"/>
                <a:gd name="T10" fmla="*/ 302 w 432"/>
                <a:gd name="T11" fmla="*/ 117 h 433"/>
                <a:gd name="T12" fmla="*/ 341 w 432"/>
                <a:gd name="T13" fmla="*/ 142 h 433"/>
                <a:gd name="T14" fmla="*/ 282 w 432"/>
                <a:gd name="T15" fmla="*/ 187 h 433"/>
                <a:gd name="T16" fmla="*/ 251 w 432"/>
                <a:gd name="T17" fmla="*/ 153 h 433"/>
                <a:gd name="T18" fmla="*/ 215 w 432"/>
                <a:gd name="T19" fmla="*/ 144 h 433"/>
                <a:gd name="T20" fmla="*/ 170 w 432"/>
                <a:gd name="T21" fmla="*/ 159 h 433"/>
                <a:gd name="T22" fmla="*/ 144 w 432"/>
                <a:gd name="T23" fmla="*/ 199 h 433"/>
                <a:gd name="T24" fmla="*/ 42 w 432"/>
                <a:gd name="T25" fmla="*/ 295 h 433"/>
                <a:gd name="T26" fmla="*/ 8 w 432"/>
                <a:gd name="T27" fmla="*/ 327 h 433"/>
                <a:gd name="T28" fmla="*/ 0 w 432"/>
                <a:gd name="T29" fmla="*/ 361 h 433"/>
                <a:gd name="T30" fmla="*/ 21 w 432"/>
                <a:gd name="T31" fmla="*/ 412 h 433"/>
                <a:gd name="T32" fmla="*/ 72 w 432"/>
                <a:gd name="T33" fmla="*/ 433 h 433"/>
                <a:gd name="T34" fmla="*/ 111 w 432"/>
                <a:gd name="T35" fmla="*/ 420 h 433"/>
                <a:gd name="T36" fmla="*/ 141 w 432"/>
                <a:gd name="T37" fmla="*/ 375 h 433"/>
                <a:gd name="T38" fmla="*/ 140 w 432"/>
                <a:gd name="T39" fmla="*/ 337 h 433"/>
                <a:gd name="T40" fmla="*/ 111 w 432"/>
                <a:gd name="T41" fmla="*/ 301 h 433"/>
                <a:gd name="T42" fmla="*/ 144 w 432"/>
                <a:gd name="T43" fmla="*/ 235 h 433"/>
                <a:gd name="T44" fmla="*/ 162 w 432"/>
                <a:gd name="T45" fmla="*/ 265 h 433"/>
                <a:gd name="T46" fmla="*/ 203 w 432"/>
                <a:gd name="T47" fmla="*/ 288 h 433"/>
                <a:gd name="T48" fmla="*/ 239 w 432"/>
                <a:gd name="T49" fmla="*/ 285 h 433"/>
                <a:gd name="T50" fmla="*/ 276 w 432"/>
                <a:gd name="T51" fmla="*/ 256 h 433"/>
                <a:gd name="T52" fmla="*/ 377 w 432"/>
                <a:gd name="T53" fmla="*/ 142 h 433"/>
                <a:gd name="T54" fmla="*/ 408 w 432"/>
                <a:gd name="T55" fmla="*/ 126 h 433"/>
                <a:gd name="T56" fmla="*/ 431 w 432"/>
                <a:gd name="T57" fmla="*/ 85 h 433"/>
                <a:gd name="T58" fmla="*/ 107 w 432"/>
                <a:gd name="T59" fmla="*/ 361 h 433"/>
                <a:gd name="T60" fmla="*/ 96 w 432"/>
                <a:gd name="T61" fmla="*/ 387 h 433"/>
                <a:gd name="T62" fmla="*/ 72 w 432"/>
                <a:gd name="T63" fmla="*/ 397 h 433"/>
                <a:gd name="T64" fmla="*/ 51 w 432"/>
                <a:gd name="T65" fmla="*/ 390 h 433"/>
                <a:gd name="T66" fmla="*/ 36 w 432"/>
                <a:gd name="T67" fmla="*/ 367 h 433"/>
                <a:gd name="T68" fmla="*/ 39 w 432"/>
                <a:gd name="T69" fmla="*/ 346 h 433"/>
                <a:gd name="T70" fmla="*/ 57 w 432"/>
                <a:gd name="T71" fmla="*/ 328 h 433"/>
                <a:gd name="T72" fmla="*/ 78 w 432"/>
                <a:gd name="T73" fmla="*/ 325 h 433"/>
                <a:gd name="T74" fmla="*/ 101 w 432"/>
                <a:gd name="T75" fmla="*/ 340 h 433"/>
                <a:gd name="T76" fmla="*/ 107 w 432"/>
                <a:gd name="T77" fmla="*/ 361 h 433"/>
                <a:gd name="T78" fmla="*/ 215 w 432"/>
                <a:gd name="T79" fmla="*/ 253 h 433"/>
                <a:gd name="T80" fmla="*/ 195 w 432"/>
                <a:gd name="T81" fmla="*/ 247 h 433"/>
                <a:gd name="T82" fmla="*/ 179 w 432"/>
                <a:gd name="T83" fmla="*/ 223 h 433"/>
                <a:gd name="T84" fmla="*/ 182 w 432"/>
                <a:gd name="T85" fmla="*/ 202 h 433"/>
                <a:gd name="T86" fmla="*/ 201 w 432"/>
                <a:gd name="T87" fmla="*/ 183 h 433"/>
                <a:gd name="T88" fmla="*/ 222 w 432"/>
                <a:gd name="T89" fmla="*/ 181 h 433"/>
                <a:gd name="T90" fmla="*/ 246 w 432"/>
                <a:gd name="T91" fmla="*/ 196 h 433"/>
                <a:gd name="T92" fmla="*/ 252 w 432"/>
                <a:gd name="T93" fmla="*/ 217 h 433"/>
                <a:gd name="T94" fmla="*/ 242 w 432"/>
                <a:gd name="T95" fmla="*/ 243 h 433"/>
                <a:gd name="T96" fmla="*/ 215 w 432"/>
                <a:gd name="T97" fmla="*/ 253 h 433"/>
                <a:gd name="T98" fmla="*/ 351 w 432"/>
                <a:gd name="T99" fmla="*/ 108 h 433"/>
                <a:gd name="T100" fmla="*/ 329 w 432"/>
                <a:gd name="T101" fmla="*/ 93 h 433"/>
                <a:gd name="T102" fmla="*/ 323 w 432"/>
                <a:gd name="T103" fmla="*/ 73 h 433"/>
                <a:gd name="T104" fmla="*/ 333 w 432"/>
                <a:gd name="T105" fmla="*/ 46 h 433"/>
                <a:gd name="T106" fmla="*/ 359 w 432"/>
                <a:gd name="T107" fmla="*/ 36 h 433"/>
                <a:gd name="T108" fmla="*/ 380 w 432"/>
                <a:gd name="T109" fmla="*/ 42 h 433"/>
                <a:gd name="T110" fmla="*/ 395 w 432"/>
                <a:gd name="T111" fmla="*/ 66 h 433"/>
                <a:gd name="T112" fmla="*/ 393 w 432"/>
                <a:gd name="T113" fmla="*/ 87 h 433"/>
                <a:gd name="T114" fmla="*/ 374 w 432"/>
                <a:gd name="T115" fmla="*/ 10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" h="433">
                  <a:moveTo>
                    <a:pt x="432" y="73"/>
                  </a:moveTo>
                  <a:lnTo>
                    <a:pt x="432" y="73"/>
                  </a:lnTo>
                  <a:lnTo>
                    <a:pt x="431" y="58"/>
                  </a:lnTo>
                  <a:lnTo>
                    <a:pt x="426" y="45"/>
                  </a:lnTo>
                  <a:lnTo>
                    <a:pt x="419" y="33"/>
                  </a:lnTo>
                  <a:lnTo>
                    <a:pt x="410" y="21"/>
                  </a:lnTo>
                  <a:lnTo>
                    <a:pt x="399" y="13"/>
                  </a:lnTo>
                  <a:lnTo>
                    <a:pt x="387" y="6"/>
                  </a:lnTo>
                  <a:lnTo>
                    <a:pt x="374" y="1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345" y="1"/>
                  </a:lnTo>
                  <a:lnTo>
                    <a:pt x="332" y="6"/>
                  </a:lnTo>
                  <a:lnTo>
                    <a:pt x="318" y="13"/>
                  </a:lnTo>
                  <a:lnTo>
                    <a:pt x="308" y="21"/>
                  </a:lnTo>
                  <a:lnTo>
                    <a:pt x="299" y="33"/>
                  </a:lnTo>
                  <a:lnTo>
                    <a:pt x="293" y="45"/>
                  </a:lnTo>
                  <a:lnTo>
                    <a:pt x="288" y="58"/>
                  </a:lnTo>
                  <a:lnTo>
                    <a:pt x="287" y="73"/>
                  </a:lnTo>
                  <a:lnTo>
                    <a:pt x="287" y="73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6" y="108"/>
                  </a:lnTo>
                  <a:lnTo>
                    <a:pt x="302" y="117"/>
                  </a:lnTo>
                  <a:lnTo>
                    <a:pt x="311" y="126"/>
                  </a:lnTo>
                  <a:lnTo>
                    <a:pt x="320" y="133"/>
                  </a:lnTo>
                  <a:lnTo>
                    <a:pt x="330" y="139"/>
                  </a:lnTo>
                  <a:lnTo>
                    <a:pt x="341" y="142"/>
                  </a:lnTo>
                  <a:lnTo>
                    <a:pt x="341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2" y="187"/>
                  </a:lnTo>
                  <a:lnTo>
                    <a:pt x="276" y="177"/>
                  </a:lnTo>
                  <a:lnTo>
                    <a:pt x="269" y="168"/>
                  </a:lnTo>
                  <a:lnTo>
                    <a:pt x="260" y="159"/>
                  </a:lnTo>
                  <a:lnTo>
                    <a:pt x="251" y="153"/>
                  </a:lnTo>
                  <a:lnTo>
                    <a:pt x="239" y="148"/>
                  </a:lnTo>
                  <a:lnTo>
                    <a:pt x="228" y="145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03" y="145"/>
                  </a:lnTo>
                  <a:lnTo>
                    <a:pt x="191" y="148"/>
                  </a:lnTo>
                  <a:lnTo>
                    <a:pt x="180" y="153"/>
                  </a:lnTo>
                  <a:lnTo>
                    <a:pt x="170" y="159"/>
                  </a:lnTo>
                  <a:lnTo>
                    <a:pt x="162" y="168"/>
                  </a:lnTo>
                  <a:lnTo>
                    <a:pt x="155" y="177"/>
                  </a:lnTo>
                  <a:lnTo>
                    <a:pt x="149" y="187"/>
                  </a:lnTo>
                  <a:lnTo>
                    <a:pt x="144" y="199"/>
                  </a:lnTo>
                  <a:lnTo>
                    <a:pt x="53" y="199"/>
                  </a:lnTo>
                  <a:lnTo>
                    <a:pt x="53" y="291"/>
                  </a:lnTo>
                  <a:lnTo>
                    <a:pt x="53" y="291"/>
                  </a:lnTo>
                  <a:lnTo>
                    <a:pt x="42" y="295"/>
                  </a:lnTo>
                  <a:lnTo>
                    <a:pt x="32" y="301"/>
                  </a:lnTo>
                  <a:lnTo>
                    <a:pt x="23" y="309"/>
                  </a:lnTo>
                  <a:lnTo>
                    <a:pt x="15" y="316"/>
                  </a:lnTo>
                  <a:lnTo>
                    <a:pt x="8" y="327"/>
                  </a:lnTo>
                  <a:lnTo>
                    <a:pt x="3" y="337"/>
                  </a:lnTo>
                  <a:lnTo>
                    <a:pt x="0" y="349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" y="375"/>
                  </a:lnTo>
                  <a:lnTo>
                    <a:pt x="5" y="388"/>
                  </a:lnTo>
                  <a:lnTo>
                    <a:pt x="12" y="400"/>
                  </a:lnTo>
                  <a:lnTo>
                    <a:pt x="21" y="412"/>
                  </a:lnTo>
                  <a:lnTo>
                    <a:pt x="32" y="420"/>
                  </a:lnTo>
                  <a:lnTo>
                    <a:pt x="44" y="427"/>
                  </a:lnTo>
                  <a:lnTo>
                    <a:pt x="57" y="432"/>
                  </a:lnTo>
                  <a:lnTo>
                    <a:pt x="72" y="433"/>
                  </a:lnTo>
                  <a:lnTo>
                    <a:pt x="72" y="433"/>
                  </a:lnTo>
                  <a:lnTo>
                    <a:pt x="86" y="432"/>
                  </a:lnTo>
                  <a:lnTo>
                    <a:pt x="99" y="427"/>
                  </a:lnTo>
                  <a:lnTo>
                    <a:pt x="111" y="420"/>
                  </a:lnTo>
                  <a:lnTo>
                    <a:pt x="122" y="412"/>
                  </a:lnTo>
                  <a:lnTo>
                    <a:pt x="131" y="400"/>
                  </a:lnTo>
                  <a:lnTo>
                    <a:pt x="138" y="388"/>
                  </a:lnTo>
                  <a:lnTo>
                    <a:pt x="141" y="375"/>
                  </a:lnTo>
                  <a:lnTo>
                    <a:pt x="143" y="361"/>
                  </a:lnTo>
                  <a:lnTo>
                    <a:pt x="143" y="361"/>
                  </a:lnTo>
                  <a:lnTo>
                    <a:pt x="143" y="348"/>
                  </a:lnTo>
                  <a:lnTo>
                    <a:pt x="140" y="337"/>
                  </a:lnTo>
                  <a:lnTo>
                    <a:pt x="134" y="327"/>
                  </a:lnTo>
                  <a:lnTo>
                    <a:pt x="128" y="316"/>
                  </a:lnTo>
                  <a:lnTo>
                    <a:pt x="120" y="307"/>
                  </a:lnTo>
                  <a:lnTo>
                    <a:pt x="111" y="301"/>
                  </a:lnTo>
                  <a:lnTo>
                    <a:pt x="101" y="295"/>
                  </a:lnTo>
                  <a:lnTo>
                    <a:pt x="89" y="291"/>
                  </a:lnTo>
                  <a:lnTo>
                    <a:pt x="89" y="235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9" y="246"/>
                  </a:lnTo>
                  <a:lnTo>
                    <a:pt x="155" y="256"/>
                  </a:lnTo>
                  <a:lnTo>
                    <a:pt x="162" y="265"/>
                  </a:lnTo>
                  <a:lnTo>
                    <a:pt x="170" y="274"/>
                  </a:lnTo>
                  <a:lnTo>
                    <a:pt x="180" y="280"/>
                  </a:lnTo>
                  <a:lnTo>
                    <a:pt x="191" y="285"/>
                  </a:lnTo>
                  <a:lnTo>
                    <a:pt x="203" y="288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28" y="288"/>
                  </a:lnTo>
                  <a:lnTo>
                    <a:pt x="239" y="285"/>
                  </a:lnTo>
                  <a:lnTo>
                    <a:pt x="251" y="280"/>
                  </a:lnTo>
                  <a:lnTo>
                    <a:pt x="260" y="274"/>
                  </a:lnTo>
                  <a:lnTo>
                    <a:pt x="269" y="265"/>
                  </a:lnTo>
                  <a:lnTo>
                    <a:pt x="276" y="256"/>
                  </a:lnTo>
                  <a:lnTo>
                    <a:pt x="282" y="246"/>
                  </a:lnTo>
                  <a:lnTo>
                    <a:pt x="285" y="235"/>
                  </a:lnTo>
                  <a:lnTo>
                    <a:pt x="377" y="235"/>
                  </a:lnTo>
                  <a:lnTo>
                    <a:pt x="377" y="142"/>
                  </a:lnTo>
                  <a:lnTo>
                    <a:pt x="377" y="142"/>
                  </a:lnTo>
                  <a:lnTo>
                    <a:pt x="389" y="139"/>
                  </a:lnTo>
                  <a:lnTo>
                    <a:pt x="399" y="133"/>
                  </a:lnTo>
                  <a:lnTo>
                    <a:pt x="408" y="126"/>
                  </a:lnTo>
                  <a:lnTo>
                    <a:pt x="416" y="117"/>
                  </a:lnTo>
                  <a:lnTo>
                    <a:pt x="423" y="108"/>
                  </a:lnTo>
                  <a:lnTo>
                    <a:pt x="428" y="97"/>
                  </a:lnTo>
                  <a:lnTo>
                    <a:pt x="431" y="85"/>
                  </a:lnTo>
                  <a:lnTo>
                    <a:pt x="432" y="73"/>
                  </a:lnTo>
                  <a:lnTo>
                    <a:pt x="432" y="73"/>
                  </a:lnTo>
                  <a:close/>
                  <a:moveTo>
                    <a:pt x="107" y="361"/>
                  </a:moveTo>
                  <a:lnTo>
                    <a:pt x="107" y="361"/>
                  </a:lnTo>
                  <a:lnTo>
                    <a:pt x="107" y="367"/>
                  </a:lnTo>
                  <a:lnTo>
                    <a:pt x="104" y="375"/>
                  </a:lnTo>
                  <a:lnTo>
                    <a:pt x="101" y="381"/>
                  </a:lnTo>
                  <a:lnTo>
                    <a:pt x="96" y="387"/>
                  </a:lnTo>
                  <a:lnTo>
                    <a:pt x="92" y="390"/>
                  </a:lnTo>
                  <a:lnTo>
                    <a:pt x="86" y="394"/>
                  </a:lnTo>
                  <a:lnTo>
                    <a:pt x="78" y="396"/>
                  </a:lnTo>
                  <a:lnTo>
                    <a:pt x="72" y="397"/>
                  </a:lnTo>
                  <a:lnTo>
                    <a:pt x="72" y="397"/>
                  </a:lnTo>
                  <a:lnTo>
                    <a:pt x="65" y="396"/>
                  </a:lnTo>
                  <a:lnTo>
                    <a:pt x="57" y="394"/>
                  </a:lnTo>
                  <a:lnTo>
                    <a:pt x="51" y="390"/>
                  </a:lnTo>
                  <a:lnTo>
                    <a:pt x="47" y="387"/>
                  </a:lnTo>
                  <a:lnTo>
                    <a:pt x="42" y="381"/>
                  </a:lnTo>
                  <a:lnTo>
                    <a:pt x="39" y="375"/>
                  </a:lnTo>
                  <a:lnTo>
                    <a:pt x="36" y="367"/>
                  </a:lnTo>
                  <a:lnTo>
                    <a:pt x="36" y="361"/>
                  </a:lnTo>
                  <a:lnTo>
                    <a:pt x="36" y="361"/>
                  </a:lnTo>
                  <a:lnTo>
                    <a:pt x="36" y="354"/>
                  </a:lnTo>
                  <a:lnTo>
                    <a:pt x="39" y="346"/>
                  </a:lnTo>
                  <a:lnTo>
                    <a:pt x="42" y="340"/>
                  </a:lnTo>
                  <a:lnTo>
                    <a:pt x="47" y="336"/>
                  </a:lnTo>
                  <a:lnTo>
                    <a:pt x="51" y="331"/>
                  </a:lnTo>
                  <a:lnTo>
                    <a:pt x="57" y="328"/>
                  </a:lnTo>
                  <a:lnTo>
                    <a:pt x="65" y="325"/>
                  </a:lnTo>
                  <a:lnTo>
                    <a:pt x="72" y="325"/>
                  </a:lnTo>
                  <a:lnTo>
                    <a:pt x="72" y="325"/>
                  </a:lnTo>
                  <a:lnTo>
                    <a:pt x="78" y="325"/>
                  </a:lnTo>
                  <a:lnTo>
                    <a:pt x="86" y="328"/>
                  </a:lnTo>
                  <a:lnTo>
                    <a:pt x="92" y="331"/>
                  </a:lnTo>
                  <a:lnTo>
                    <a:pt x="96" y="336"/>
                  </a:lnTo>
                  <a:lnTo>
                    <a:pt x="101" y="340"/>
                  </a:lnTo>
                  <a:lnTo>
                    <a:pt x="104" y="346"/>
                  </a:lnTo>
                  <a:lnTo>
                    <a:pt x="107" y="354"/>
                  </a:lnTo>
                  <a:lnTo>
                    <a:pt x="107" y="361"/>
                  </a:lnTo>
                  <a:lnTo>
                    <a:pt x="107" y="361"/>
                  </a:lnTo>
                  <a:close/>
                  <a:moveTo>
                    <a:pt x="89" y="309"/>
                  </a:moveTo>
                  <a:lnTo>
                    <a:pt x="89" y="309"/>
                  </a:lnTo>
                  <a:lnTo>
                    <a:pt x="89" y="309"/>
                  </a:lnTo>
                  <a:close/>
                  <a:moveTo>
                    <a:pt x="215" y="253"/>
                  </a:moveTo>
                  <a:lnTo>
                    <a:pt x="215" y="253"/>
                  </a:lnTo>
                  <a:lnTo>
                    <a:pt x="207" y="253"/>
                  </a:lnTo>
                  <a:lnTo>
                    <a:pt x="201" y="250"/>
                  </a:lnTo>
                  <a:lnTo>
                    <a:pt x="195" y="247"/>
                  </a:lnTo>
                  <a:lnTo>
                    <a:pt x="189" y="243"/>
                  </a:lnTo>
                  <a:lnTo>
                    <a:pt x="185" y="237"/>
                  </a:lnTo>
                  <a:lnTo>
                    <a:pt x="182" y="231"/>
                  </a:lnTo>
                  <a:lnTo>
                    <a:pt x="179" y="223"/>
                  </a:lnTo>
                  <a:lnTo>
                    <a:pt x="179" y="217"/>
                  </a:lnTo>
                  <a:lnTo>
                    <a:pt x="179" y="217"/>
                  </a:lnTo>
                  <a:lnTo>
                    <a:pt x="179" y="210"/>
                  </a:lnTo>
                  <a:lnTo>
                    <a:pt x="182" y="202"/>
                  </a:lnTo>
                  <a:lnTo>
                    <a:pt x="185" y="196"/>
                  </a:lnTo>
                  <a:lnTo>
                    <a:pt x="189" y="190"/>
                  </a:lnTo>
                  <a:lnTo>
                    <a:pt x="195" y="186"/>
                  </a:lnTo>
                  <a:lnTo>
                    <a:pt x="201" y="183"/>
                  </a:lnTo>
                  <a:lnTo>
                    <a:pt x="207" y="181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22" y="181"/>
                  </a:lnTo>
                  <a:lnTo>
                    <a:pt x="230" y="183"/>
                  </a:lnTo>
                  <a:lnTo>
                    <a:pt x="236" y="186"/>
                  </a:lnTo>
                  <a:lnTo>
                    <a:pt x="242" y="190"/>
                  </a:lnTo>
                  <a:lnTo>
                    <a:pt x="246" y="196"/>
                  </a:lnTo>
                  <a:lnTo>
                    <a:pt x="249" y="202"/>
                  </a:lnTo>
                  <a:lnTo>
                    <a:pt x="251" y="210"/>
                  </a:lnTo>
                  <a:lnTo>
                    <a:pt x="252" y="217"/>
                  </a:lnTo>
                  <a:lnTo>
                    <a:pt x="252" y="217"/>
                  </a:lnTo>
                  <a:lnTo>
                    <a:pt x="251" y="223"/>
                  </a:lnTo>
                  <a:lnTo>
                    <a:pt x="249" y="231"/>
                  </a:lnTo>
                  <a:lnTo>
                    <a:pt x="246" y="237"/>
                  </a:lnTo>
                  <a:lnTo>
                    <a:pt x="242" y="243"/>
                  </a:lnTo>
                  <a:lnTo>
                    <a:pt x="236" y="247"/>
                  </a:lnTo>
                  <a:lnTo>
                    <a:pt x="230" y="250"/>
                  </a:lnTo>
                  <a:lnTo>
                    <a:pt x="222" y="253"/>
                  </a:lnTo>
                  <a:lnTo>
                    <a:pt x="215" y="253"/>
                  </a:lnTo>
                  <a:lnTo>
                    <a:pt x="215" y="253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51" y="108"/>
                  </a:lnTo>
                  <a:lnTo>
                    <a:pt x="345" y="106"/>
                  </a:lnTo>
                  <a:lnTo>
                    <a:pt x="339" y="103"/>
                  </a:lnTo>
                  <a:lnTo>
                    <a:pt x="333" y="99"/>
                  </a:lnTo>
                  <a:lnTo>
                    <a:pt x="329" y="93"/>
                  </a:lnTo>
                  <a:lnTo>
                    <a:pt x="326" y="87"/>
                  </a:lnTo>
                  <a:lnTo>
                    <a:pt x="324" y="79"/>
                  </a:lnTo>
                  <a:lnTo>
                    <a:pt x="323" y="73"/>
                  </a:lnTo>
                  <a:lnTo>
                    <a:pt x="323" y="73"/>
                  </a:lnTo>
                  <a:lnTo>
                    <a:pt x="324" y="66"/>
                  </a:lnTo>
                  <a:lnTo>
                    <a:pt x="326" y="58"/>
                  </a:lnTo>
                  <a:lnTo>
                    <a:pt x="329" y="52"/>
                  </a:lnTo>
                  <a:lnTo>
                    <a:pt x="333" y="46"/>
                  </a:lnTo>
                  <a:lnTo>
                    <a:pt x="339" y="42"/>
                  </a:lnTo>
                  <a:lnTo>
                    <a:pt x="345" y="39"/>
                  </a:lnTo>
                  <a:lnTo>
                    <a:pt x="351" y="37"/>
                  </a:lnTo>
                  <a:lnTo>
                    <a:pt x="359" y="36"/>
                  </a:lnTo>
                  <a:lnTo>
                    <a:pt x="359" y="36"/>
                  </a:lnTo>
                  <a:lnTo>
                    <a:pt x="366" y="37"/>
                  </a:lnTo>
                  <a:lnTo>
                    <a:pt x="374" y="39"/>
                  </a:lnTo>
                  <a:lnTo>
                    <a:pt x="380" y="42"/>
                  </a:lnTo>
                  <a:lnTo>
                    <a:pt x="384" y="46"/>
                  </a:lnTo>
                  <a:lnTo>
                    <a:pt x="389" y="52"/>
                  </a:lnTo>
                  <a:lnTo>
                    <a:pt x="393" y="58"/>
                  </a:lnTo>
                  <a:lnTo>
                    <a:pt x="395" y="66"/>
                  </a:lnTo>
                  <a:lnTo>
                    <a:pt x="395" y="73"/>
                  </a:lnTo>
                  <a:lnTo>
                    <a:pt x="395" y="73"/>
                  </a:lnTo>
                  <a:lnTo>
                    <a:pt x="395" y="79"/>
                  </a:lnTo>
                  <a:lnTo>
                    <a:pt x="393" y="87"/>
                  </a:lnTo>
                  <a:lnTo>
                    <a:pt x="389" y="93"/>
                  </a:lnTo>
                  <a:lnTo>
                    <a:pt x="384" y="99"/>
                  </a:lnTo>
                  <a:lnTo>
                    <a:pt x="380" y="103"/>
                  </a:lnTo>
                  <a:lnTo>
                    <a:pt x="374" y="106"/>
                  </a:lnTo>
                  <a:lnTo>
                    <a:pt x="366" y="108"/>
                  </a:lnTo>
                  <a:lnTo>
                    <a:pt x="359" y="109"/>
                  </a:lnTo>
                  <a:lnTo>
                    <a:pt x="359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5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Insert Image In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41890" y="3486150"/>
            <a:ext cx="900211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-10510" y="3486150"/>
            <a:ext cx="152400" cy="1295399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txBody>
          <a:bodyPr/>
          <a:lstStyle>
            <a:lvl1pPr marL="0" indent="0">
              <a:buNone/>
              <a:defRPr sz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2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3594392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715712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821824" y="3594520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927936" y="359464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22740" y="1941258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28852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834964" y="1941386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6941076" y="1941514"/>
            <a:ext cx="1676400" cy="990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068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4607"/>
            <a:ext cx="5638800" cy="21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0" y="1200150"/>
            <a:ext cx="5410200" cy="243840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381381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400" b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Image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00400" y="4118610"/>
            <a:ext cx="5486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200400" y="4095750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1200"/>
              </a:spcBef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Small Descriptions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1200150"/>
            <a:ext cx="2514600" cy="3124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18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81350"/>
            <a:ext cx="9144000" cy="129540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 In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5770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28950"/>
            <a:ext cx="9144000" cy="1524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 marL="0" indent="0">
              <a:buNone/>
              <a:defRPr sz="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31800" y="1351046"/>
            <a:ext cx="1828800" cy="1828800"/>
            <a:chOff x="431800" y="1351046"/>
            <a:chExt cx="1828800" cy="1828800"/>
          </a:xfrm>
        </p:grpSpPr>
        <p:sp>
          <p:nvSpPr>
            <p:cNvPr id="5" name="Oval 4"/>
            <p:cNvSpPr/>
            <p:nvPr userDrawn="1"/>
          </p:nvSpPr>
          <p:spPr>
            <a:xfrm>
              <a:off x="431800" y="1351046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31800" y="1351046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3524" y="1372770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102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02945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879975" y="3409950"/>
            <a:ext cx="155448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2590800" y="1352550"/>
            <a:ext cx="1828800" cy="1828800"/>
            <a:chOff x="2590800" y="1352550"/>
            <a:chExt cx="1828800" cy="1828800"/>
          </a:xfrm>
        </p:grpSpPr>
        <p:sp>
          <p:nvSpPr>
            <p:cNvPr id="41" name="Oval 40"/>
            <p:cNvSpPr/>
            <p:nvPr userDrawn="1"/>
          </p:nvSpPr>
          <p:spPr>
            <a:xfrm>
              <a:off x="25908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ie 41"/>
            <p:cNvSpPr/>
            <p:nvPr userDrawn="1"/>
          </p:nvSpPr>
          <p:spPr>
            <a:xfrm>
              <a:off x="25908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26125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724400" y="1352550"/>
            <a:ext cx="1828800" cy="1828800"/>
            <a:chOff x="4724400" y="1352550"/>
            <a:chExt cx="1828800" cy="1828800"/>
          </a:xfrm>
        </p:grpSpPr>
        <p:sp>
          <p:nvSpPr>
            <p:cNvPr id="44" name="Oval 43"/>
            <p:cNvSpPr/>
            <p:nvPr userDrawn="1"/>
          </p:nvSpPr>
          <p:spPr>
            <a:xfrm>
              <a:off x="4724400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ie 44"/>
            <p:cNvSpPr/>
            <p:nvPr userDrawn="1"/>
          </p:nvSpPr>
          <p:spPr>
            <a:xfrm>
              <a:off x="4724400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4746124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84895" y="1352550"/>
            <a:ext cx="1828800" cy="1828800"/>
            <a:chOff x="6884895" y="1352550"/>
            <a:chExt cx="1828800" cy="1828800"/>
          </a:xfrm>
        </p:grpSpPr>
        <p:sp>
          <p:nvSpPr>
            <p:cNvPr id="47" name="Oval 46"/>
            <p:cNvSpPr/>
            <p:nvPr userDrawn="1"/>
          </p:nvSpPr>
          <p:spPr>
            <a:xfrm>
              <a:off x="6884895" y="1352550"/>
              <a:ext cx="1828800" cy="18288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 userDrawn="1"/>
          </p:nvSpPr>
          <p:spPr>
            <a:xfrm>
              <a:off x="6884895" y="1352550"/>
              <a:ext cx="1828800" cy="1828800"/>
            </a:xfrm>
            <a:prstGeom prst="pie">
              <a:avLst>
                <a:gd name="adj1" fmla="val 10864249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6906619" y="1374274"/>
            <a:ext cx="1785352" cy="178535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6" grpId="0"/>
      <p:bldP spid="4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86966"/>
            <a:ext cx="9144000" cy="2103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In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190750"/>
            <a:ext cx="9144000" cy="2438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76600" y="2571750"/>
            <a:ext cx="4050973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276599" y="2877974"/>
            <a:ext cx="4044787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52401" y="2571750"/>
            <a:ext cx="3048000" cy="160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919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24200" y="1157288"/>
            <a:ext cx="5562600" cy="326612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0066" y="1565910"/>
            <a:ext cx="2377440" cy="2377440"/>
            <a:chOff x="550066" y="1565910"/>
            <a:chExt cx="2377440" cy="2377440"/>
          </a:xfrm>
        </p:grpSpPr>
        <p:sp>
          <p:nvSpPr>
            <p:cNvPr id="10" name="Oval 9"/>
            <p:cNvSpPr/>
            <p:nvPr userDrawn="1"/>
          </p:nvSpPr>
          <p:spPr>
            <a:xfrm>
              <a:off x="550066" y="1565910"/>
              <a:ext cx="2377440" cy="237744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Pie 1"/>
            <p:cNvSpPr/>
            <p:nvPr userDrawn="1"/>
          </p:nvSpPr>
          <p:spPr>
            <a:xfrm>
              <a:off x="550066" y="1565910"/>
              <a:ext cx="2377440" cy="2377440"/>
            </a:xfrm>
            <a:prstGeom prst="pie">
              <a:avLst>
                <a:gd name="adj1" fmla="val 10914741"/>
                <a:gd name="adj2" fmla="val 1620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5786" y="1611630"/>
            <a:ext cx="2286000" cy="2286000"/>
          </a:xfrm>
          <a:prstGeom prst="flowChartConnector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91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3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45720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Picture In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57800" y="1352550"/>
            <a:ext cx="3429000" cy="2971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19550"/>
            <a:ext cx="4819650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400" y="1581150"/>
            <a:ext cx="2819400" cy="243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r>
              <a:rPr lang="en-US"/>
              <a:t>Insert Picture In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29000" y="2028076"/>
            <a:ext cx="5247526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9" name="Picture 2" descr="C:\Users\Rogue.Rogue-PC\Desktop\luxur project\Untitled-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0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0" y="4019551"/>
            <a:ext cx="2895600" cy="11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29000" y="1723276"/>
            <a:ext cx="5247526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290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3028950"/>
            <a:ext cx="1752600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51816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34200" y="3028950"/>
            <a:ext cx="0" cy="8382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101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33400" y="1504950"/>
            <a:ext cx="4038600" cy="30241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Courier New" pitchFamily="49" charset="0"/>
              <a:buChar char="o"/>
              <a:defRPr sz="12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400"/>
              </a:spcBef>
              <a:buClr>
                <a:schemeClr val="accent2">
                  <a:lumMod val="75000"/>
                </a:schemeClr>
              </a:buClr>
              <a:defRPr sz="110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70000"/>
              </a:lnSpc>
              <a:spcBef>
                <a:spcPts val="600"/>
              </a:spcBef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112395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610100" y="1123950"/>
            <a:ext cx="45339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3875" y="1162051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00575" y="1162050"/>
            <a:ext cx="40386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00575" y="1714500"/>
            <a:ext cx="0" cy="2590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4476749"/>
            <a:ext cx="9144000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100" y="4476749"/>
            <a:ext cx="4533900" cy="10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017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4" grpId="0" animBg="1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33400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3400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963478" y="1504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963478" y="1276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963478" y="2647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963478" y="2419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963478" y="3790950"/>
            <a:ext cx="2590800" cy="838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963478" y="3562350"/>
            <a:ext cx="25908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202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s with 4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33400" y="1200150"/>
            <a:ext cx="81534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86150"/>
            <a:ext cx="23622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053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952750"/>
            <a:ext cx="9144000" cy="160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21027" y="320186"/>
            <a:ext cx="8101946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lnSpc>
                <a:spcPct val="90000"/>
              </a:lnSpc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21026" y="626410"/>
            <a:ext cx="8089573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334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290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4600" y="3409950"/>
            <a:ext cx="2362200" cy="1066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525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38481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743700" y="1209675"/>
            <a:ext cx="1524000" cy="1524000"/>
          </a:xfrm>
          <a:prstGeom prst="ellips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4552950"/>
            <a:ext cx="3048000" cy="76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 userDrawn="1"/>
        </p:nvSpPr>
        <p:spPr>
          <a:xfrm>
            <a:off x="3048000" y="4552950"/>
            <a:ext cx="3048000" cy="7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/>
          <p:cNvSpPr/>
          <p:nvPr userDrawn="1"/>
        </p:nvSpPr>
        <p:spPr>
          <a:xfrm>
            <a:off x="6096000" y="4552950"/>
            <a:ext cx="3048000" cy="76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4290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6324600" y="3069142"/>
            <a:ext cx="2362200" cy="41700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580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2" grpId="0" animBg="1"/>
      <p:bldP spid="3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931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0"/>
            <a:ext cx="2590800" cy="931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6487048" y="4679414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b="1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2"/>
                </a:solidFill>
              </a:rPr>
              <a:t>YOUR COMPANY</a:t>
            </a: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6494551" y="4836392"/>
            <a:ext cx="1658849" cy="2847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900" b="0" i="0" kern="1200" baseline="0">
                <a:solidFill>
                  <a:schemeClr val="bg1">
                    <a:lumMod val="95000"/>
                  </a:schemeClr>
                </a:solidFill>
                <a:latin typeface="Exo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accent3"/>
                </a:solidFill>
              </a:rPr>
              <a:t>WWW.YOURCOMAPNY.COM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5069540"/>
            <a:ext cx="9144000" cy="73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293225" y="5069540"/>
            <a:ext cx="2590800" cy="73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8205594" y="4682346"/>
            <a:ext cx="484428" cy="369332"/>
            <a:chOff x="8025168" y="2755856"/>
            <a:chExt cx="692043" cy="527617"/>
          </a:xfrm>
        </p:grpSpPr>
        <p:sp>
          <p:nvSpPr>
            <p:cNvPr id="32" name="Rounded Rectangle 31"/>
            <p:cNvSpPr/>
            <p:nvPr/>
          </p:nvSpPr>
          <p:spPr>
            <a:xfrm>
              <a:off x="8071083" y="2772515"/>
              <a:ext cx="587831" cy="46803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25168" y="2755856"/>
              <a:ext cx="692043" cy="52761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9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YOUR</a:t>
              </a:r>
              <a:br>
                <a:rPr lang="en-US" sz="9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</a:br>
              <a:r>
                <a:rPr lang="en-US" sz="900" b="1">
                  <a:solidFill>
                    <a:schemeClr val="bg1">
                      <a:lumMod val="95000"/>
                    </a:schemeClr>
                  </a:solidFill>
                  <a:latin typeface="Exo" pitchFamily="50" charset="0"/>
                </a:rPr>
                <a:t>LOGO</a:t>
              </a: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8153400" y="4700223"/>
            <a:ext cx="0" cy="3320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0" y="4629150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6"/>
          <p:cNvSpPr txBox="1">
            <a:spLocks/>
          </p:cNvSpPr>
          <p:nvPr/>
        </p:nvSpPr>
        <p:spPr>
          <a:xfrm flipH="1">
            <a:off x="3886102" y="2223458"/>
            <a:ext cx="5257898" cy="2835997"/>
          </a:xfrm>
          <a:custGeom>
            <a:avLst/>
            <a:gdLst>
              <a:gd name="connsiteX0" fmla="*/ 0 w 5257800"/>
              <a:gd name="connsiteY0" fmla="*/ 3420941 h 3420941"/>
              <a:gd name="connsiteX1" fmla="*/ 0 w 5257800"/>
              <a:gd name="connsiteY1" fmla="*/ 0 h 3420941"/>
              <a:gd name="connsiteX2" fmla="*/ 5257800 w 5257800"/>
              <a:gd name="connsiteY2" fmla="*/ 3420941 h 3420941"/>
              <a:gd name="connsiteX3" fmla="*/ 0 w 5257800"/>
              <a:gd name="connsiteY3" fmla="*/ 3420941 h 3420941"/>
              <a:gd name="connsiteX0" fmla="*/ 0 w 5257800"/>
              <a:gd name="connsiteY0" fmla="*/ 2268900 h 2268900"/>
              <a:gd name="connsiteX1" fmla="*/ 10332 w 5257800"/>
              <a:gd name="connsiteY1" fmla="*/ 0 h 2268900"/>
              <a:gd name="connsiteX2" fmla="*/ 5257800 w 5257800"/>
              <a:gd name="connsiteY2" fmla="*/ 2268900 h 2268900"/>
              <a:gd name="connsiteX3" fmla="*/ 0 w 5257800"/>
              <a:gd name="connsiteY3" fmla="*/ 2268900 h 2268900"/>
              <a:gd name="connsiteX0" fmla="*/ 0 w 5257800"/>
              <a:gd name="connsiteY0" fmla="*/ 2847687 h 2847687"/>
              <a:gd name="connsiteX1" fmla="*/ 10332 w 5257800"/>
              <a:gd name="connsiteY1" fmla="*/ 578787 h 2847687"/>
              <a:gd name="connsiteX2" fmla="*/ 888571 w 5257800"/>
              <a:gd name="connsiteY2" fmla="*/ 11493 h 2847687"/>
              <a:gd name="connsiteX3" fmla="*/ 5257800 w 5257800"/>
              <a:gd name="connsiteY3" fmla="*/ 2847687 h 2847687"/>
              <a:gd name="connsiteX4" fmla="*/ 0 w 5257800"/>
              <a:gd name="connsiteY4" fmla="*/ 2847687 h 2847687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36194 h 2836194"/>
              <a:gd name="connsiteX1" fmla="*/ 10332 w 5257800"/>
              <a:gd name="connsiteY1" fmla="*/ 567294 h 2836194"/>
              <a:gd name="connsiteX2" fmla="*/ 888571 w 5257800"/>
              <a:gd name="connsiteY2" fmla="*/ 0 h 2836194"/>
              <a:gd name="connsiteX3" fmla="*/ 5257800 w 5257800"/>
              <a:gd name="connsiteY3" fmla="*/ 2836194 h 2836194"/>
              <a:gd name="connsiteX4" fmla="*/ 0 w 5257800"/>
              <a:gd name="connsiteY4" fmla="*/ 2836194 h 2836194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56858 h 2856858"/>
              <a:gd name="connsiteX1" fmla="*/ 10332 w 5257800"/>
              <a:gd name="connsiteY1" fmla="*/ 587958 h 2856858"/>
              <a:gd name="connsiteX2" fmla="*/ 862741 w 5257800"/>
              <a:gd name="connsiteY2" fmla="*/ 0 h 2856858"/>
              <a:gd name="connsiteX3" fmla="*/ 5257800 w 5257800"/>
              <a:gd name="connsiteY3" fmla="*/ 2856858 h 2856858"/>
              <a:gd name="connsiteX4" fmla="*/ 0 w 5257800"/>
              <a:gd name="connsiteY4" fmla="*/ 2856858 h 2856858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0 w 5257800"/>
              <a:gd name="connsiteY0" fmla="*/ 2835997 h 2835997"/>
              <a:gd name="connsiteX1" fmla="*/ 10332 w 5257800"/>
              <a:gd name="connsiteY1" fmla="*/ 567097 h 2835997"/>
              <a:gd name="connsiteX2" fmla="*/ 880125 w 5257800"/>
              <a:gd name="connsiteY2" fmla="*/ 0 h 2835997"/>
              <a:gd name="connsiteX3" fmla="*/ 5257800 w 5257800"/>
              <a:gd name="connsiteY3" fmla="*/ 2835997 h 2835997"/>
              <a:gd name="connsiteX4" fmla="*/ 0 w 5257800"/>
              <a:gd name="connsiteY4" fmla="*/ 2835997 h 2835997"/>
              <a:gd name="connsiteX0" fmla="*/ 98 w 5257898"/>
              <a:gd name="connsiteY0" fmla="*/ 2835997 h 2835997"/>
              <a:gd name="connsiteX1" fmla="*/ 0 w 5257898"/>
              <a:gd name="connsiteY1" fmla="*/ 567097 h 2835997"/>
              <a:gd name="connsiteX2" fmla="*/ 880223 w 5257898"/>
              <a:gd name="connsiteY2" fmla="*/ 0 h 2835997"/>
              <a:gd name="connsiteX3" fmla="*/ 5257898 w 5257898"/>
              <a:gd name="connsiteY3" fmla="*/ 2835997 h 2835997"/>
              <a:gd name="connsiteX4" fmla="*/ 98 w 5257898"/>
              <a:gd name="connsiteY4" fmla="*/ 2835997 h 283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98" h="2835997">
                <a:moveTo>
                  <a:pt x="98" y="2835997"/>
                </a:moveTo>
                <a:cubicBezTo>
                  <a:pt x="65" y="2079697"/>
                  <a:pt x="33" y="1323397"/>
                  <a:pt x="0" y="567097"/>
                </a:cubicBezTo>
                <a:cubicBezTo>
                  <a:pt x="659539" y="119694"/>
                  <a:pt x="154015" y="462311"/>
                  <a:pt x="880223" y="0"/>
                </a:cubicBezTo>
                <a:lnTo>
                  <a:pt x="5257898" y="2835997"/>
                </a:lnTo>
                <a:lnTo>
                  <a:pt x="98" y="2835997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</a:t>
            </a:r>
          </a:p>
        </p:txBody>
      </p:sp>
      <p:sp>
        <p:nvSpPr>
          <p:cNvPr id="40" name="Text Placeholder 6"/>
          <p:cNvSpPr txBox="1">
            <a:spLocks/>
          </p:cNvSpPr>
          <p:nvPr/>
        </p:nvSpPr>
        <p:spPr>
          <a:xfrm rot="16200000">
            <a:off x="8130711" y="1560211"/>
            <a:ext cx="1144749" cy="881829"/>
          </a:xfrm>
          <a:prstGeom prst="triangle">
            <a:avLst/>
          </a:prstGeom>
          <a:solidFill>
            <a:schemeClr val="accent2">
              <a:alpha val="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7" r:id="rId2"/>
    <p:sldLayoutId id="2147483674" r:id="rId3"/>
    <p:sldLayoutId id="2147483675" r:id="rId4"/>
    <p:sldLayoutId id="2147483697" r:id="rId5"/>
    <p:sldLayoutId id="2147483676" r:id="rId6"/>
    <p:sldLayoutId id="2147483677" r:id="rId7"/>
    <p:sldLayoutId id="2147483678" r:id="rId8"/>
    <p:sldLayoutId id="214748368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98" r:id="rId15"/>
    <p:sldLayoutId id="2147483696" r:id="rId16"/>
    <p:sldLayoutId id="2147483695" r:id="rId17"/>
    <p:sldLayoutId id="2147483694" r:id="rId18"/>
    <p:sldLayoutId id="2147483693" r:id="rId19"/>
    <p:sldLayoutId id="2147483691" r:id="rId20"/>
    <p:sldLayoutId id="2147483690" r:id="rId21"/>
    <p:sldLayoutId id="2147483689" r:id="rId22"/>
    <p:sldLayoutId id="2147483684" r:id="rId23"/>
    <p:sldLayoutId id="2147483685" r:id="rId24"/>
    <p:sldLayoutId id="2147483686" r:id="rId25"/>
    <p:sldLayoutId id="2147483692" r:id="rId2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jpeg"/><Relationship Id="rId5" Type="http://schemas.openxmlformats.org/officeDocument/2006/relationships/image" Target="../media/image71.jp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0EDDB7-9304-4CD6-B60D-3E3A874F7461}"/>
              </a:ext>
            </a:extLst>
          </p:cNvPr>
          <p:cNvSpPr/>
          <p:nvPr/>
        </p:nvSpPr>
        <p:spPr>
          <a:xfrm>
            <a:off x="5451629" y="4019550"/>
            <a:ext cx="3603471" cy="104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0" name="Text Placeholder 129"/>
          <p:cNvSpPr>
            <a:spLocks noGrp="1"/>
          </p:cNvSpPr>
          <p:nvPr>
            <p:ph type="body" sz="quarter" idx="12"/>
          </p:nvPr>
        </p:nvSpPr>
        <p:spPr>
          <a:xfrm flipH="1">
            <a:off x="-381000" y="405"/>
            <a:ext cx="6553200" cy="5143095"/>
          </a:xfrm>
        </p:spPr>
        <p:txBody>
          <a:bodyPr/>
          <a:lstStyle/>
          <a:p>
            <a:endParaRPr lang="en-US"/>
          </a:p>
        </p:txBody>
      </p:sp>
      <p:sp>
        <p:nvSpPr>
          <p:cNvPr id="132" name="Text Placeholder 131"/>
          <p:cNvSpPr>
            <a:spLocks noGrp="1"/>
          </p:cNvSpPr>
          <p:nvPr>
            <p:ph type="body" sz="quarter" idx="15"/>
          </p:nvPr>
        </p:nvSpPr>
        <p:spPr>
          <a:xfrm flipH="1">
            <a:off x="-152401" y="2841341"/>
            <a:ext cx="2725813" cy="2302159"/>
          </a:xfrm>
        </p:spPr>
        <p:txBody>
          <a:bodyPr/>
          <a:lstStyle/>
          <a:p>
            <a:endParaRPr lang="en-US"/>
          </a:p>
        </p:txBody>
      </p:sp>
      <p:sp>
        <p:nvSpPr>
          <p:cNvPr id="133" name="Text Placeholder 132"/>
          <p:cNvSpPr>
            <a:spLocks noGrp="1"/>
          </p:cNvSpPr>
          <p:nvPr>
            <p:ph type="body" sz="quarter" idx="16"/>
          </p:nvPr>
        </p:nvSpPr>
        <p:spPr>
          <a:xfrm flipH="1" flipV="1">
            <a:off x="3276600" y="0"/>
            <a:ext cx="4191000" cy="3790950"/>
          </a:xfrm>
        </p:spPr>
        <p:txBody>
          <a:bodyPr/>
          <a:lstStyle/>
          <a:p>
            <a:endParaRPr lang="en-US"/>
          </a:p>
        </p:txBody>
      </p:sp>
      <p:sp>
        <p:nvSpPr>
          <p:cNvPr id="134" name="Text Placeholder 133"/>
          <p:cNvSpPr>
            <a:spLocks noGrp="1"/>
          </p:cNvSpPr>
          <p:nvPr>
            <p:ph type="body" sz="quarter" idx="20"/>
          </p:nvPr>
        </p:nvSpPr>
        <p:spPr>
          <a:xfrm>
            <a:off x="450709" y="739491"/>
            <a:ext cx="5287173" cy="257175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Exo" pitchFamily="50" charset="0"/>
              </a:rPr>
              <a:t>Chuyên Đề CMS</a:t>
            </a:r>
          </a:p>
          <a:p>
            <a:r>
              <a:rPr lang="en-US" sz="2400">
                <a:latin typeface="Exo" pitchFamily="50" charset="0"/>
              </a:rPr>
              <a:t>Đề tài: Xây dựng website </a:t>
            </a:r>
          </a:p>
          <a:p>
            <a:r>
              <a:rPr lang="en-US" sz="2400">
                <a:latin typeface="Exo" pitchFamily="50" charset="0"/>
              </a:rPr>
              <a:t>bán hàng bằng WordPress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A5F16-BDE6-48E2-8605-7C58BCA20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66" y="-370326"/>
            <a:ext cx="3117542" cy="28413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C7E76-48C7-4203-BD77-27ED0FF7EA0C}"/>
              </a:ext>
            </a:extLst>
          </p:cNvPr>
          <p:cNvSpPr/>
          <p:nvPr/>
        </p:nvSpPr>
        <p:spPr>
          <a:xfrm>
            <a:off x="6064972" y="3992420"/>
            <a:ext cx="28052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42120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7" name="Picture 6" descr="show4">
            <a:extLst>
              <a:ext uri="{FF2B5EF4-FFF2-40B4-BE49-F238E27FC236}">
                <a16:creationId xmlns:a16="http://schemas.microsoft.com/office/drawing/2014/main" id="{4388222A-C52D-4124-A508-14DF9D8E5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7197" y="729555"/>
            <a:ext cx="5074603" cy="42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 descr="show_single">
            <a:extLst>
              <a:ext uri="{FF2B5EF4-FFF2-40B4-BE49-F238E27FC236}">
                <a16:creationId xmlns:a16="http://schemas.microsoft.com/office/drawing/2014/main" id="{23E1A393-9BCE-470B-ACE8-33F19A748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7832" y="1047750"/>
            <a:ext cx="5607367" cy="35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9" name="Picture 8" descr="show_shop_update">
            <a:extLst>
              <a:ext uri="{FF2B5EF4-FFF2-40B4-BE49-F238E27FC236}">
                <a16:creationId xmlns:a16="http://schemas.microsoft.com/office/drawing/2014/main" id="{112FFA60-B025-44A4-8BA0-2EFA84AE92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0690" y="801052"/>
            <a:ext cx="5722620" cy="35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0" name="Picture 9" descr="show_shop_pay1">
            <a:extLst>
              <a:ext uri="{FF2B5EF4-FFF2-40B4-BE49-F238E27FC236}">
                <a16:creationId xmlns:a16="http://schemas.microsoft.com/office/drawing/2014/main" id="{78B430F1-3181-440D-9AAF-7523DFBD8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977" y="816313"/>
            <a:ext cx="5707272" cy="3860800"/>
          </a:xfrm>
          <a:prstGeom prst="rect">
            <a:avLst/>
          </a:prstGeom>
        </p:spPr>
      </p:pic>
      <p:pic>
        <p:nvPicPr>
          <p:cNvPr id="11" name="Picture 10" descr="show_shop_pay2">
            <a:extLst>
              <a:ext uri="{FF2B5EF4-FFF2-40B4-BE49-F238E27FC236}">
                <a16:creationId xmlns:a16="http://schemas.microsoft.com/office/drawing/2014/main" id="{00C1C606-918A-42B0-9357-11139A549B19}"/>
              </a:ext>
            </a:extLst>
          </p:cNvPr>
          <p:cNvPicPr/>
          <p:nvPr/>
        </p:nvPicPr>
        <p:blipFill>
          <a:blip r:embed="rId3"/>
          <a:srcRect t="23708"/>
          <a:stretch>
            <a:fillRect/>
          </a:stretch>
        </p:blipFill>
        <p:spPr>
          <a:xfrm>
            <a:off x="5098831" y="202876"/>
            <a:ext cx="4045169" cy="48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TÍNH NĂNG </a:t>
            </a:r>
            <a:r>
              <a:rPr lang="en-US"/>
              <a:t>TRONG</a:t>
            </a:r>
            <a:r>
              <a:rPr lang="en-US">
                <a:solidFill>
                  <a:schemeClr val="accent2"/>
                </a:solidFill>
              </a:rPr>
              <a:t> PROJECT</a:t>
            </a:r>
          </a:p>
        </p:txBody>
      </p:sp>
      <p:sp>
        <p:nvSpPr>
          <p:cNvPr id="5" name="Text Placeholder 23"/>
          <p:cNvSpPr txBox="1">
            <a:spLocks/>
          </p:cNvSpPr>
          <p:nvPr/>
        </p:nvSpPr>
        <p:spPr>
          <a:xfrm>
            <a:off x="3843661" y="1605187"/>
            <a:ext cx="2221895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Hiển thị sản phẩm</a:t>
            </a:r>
          </a:p>
        </p:txBody>
      </p:sp>
      <p:sp>
        <p:nvSpPr>
          <p:cNvPr id="9" name="Oval 8"/>
          <p:cNvSpPr/>
          <p:nvPr/>
        </p:nvSpPr>
        <p:spPr>
          <a:xfrm>
            <a:off x="336050" y="1606688"/>
            <a:ext cx="2514600" cy="2514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23"/>
          <p:cNvSpPr txBox="1">
            <a:spLocks/>
          </p:cNvSpPr>
          <p:nvPr/>
        </p:nvSpPr>
        <p:spPr>
          <a:xfrm>
            <a:off x="3951583" y="2565332"/>
            <a:ext cx="2221895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Thanh toán</a:t>
            </a:r>
          </a:p>
        </p:txBody>
      </p:sp>
      <p:sp>
        <p:nvSpPr>
          <p:cNvPr id="13" name="Text Placeholder 23"/>
          <p:cNvSpPr txBox="1">
            <a:spLocks/>
          </p:cNvSpPr>
          <p:nvPr/>
        </p:nvSpPr>
        <p:spPr>
          <a:xfrm>
            <a:off x="3989804" y="3540263"/>
            <a:ext cx="2221895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Danh mục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6845905" y="1665901"/>
            <a:ext cx="2221895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Giỏ Hàng</a:t>
            </a:r>
          </a:p>
        </p:txBody>
      </p:sp>
      <p:sp>
        <p:nvSpPr>
          <p:cNvPr id="17" name="Text Placeholder 23"/>
          <p:cNvSpPr txBox="1">
            <a:spLocks/>
          </p:cNvSpPr>
          <p:nvPr/>
        </p:nvSpPr>
        <p:spPr>
          <a:xfrm>
            <a:off x="6896705" y="2555516"/>
            <a:ext cx="2221895" cy="30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Banner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4CD3816-035C-425D-986D-AC46F2F50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8" y="1782026"/>
            <a:ext cx="2314182" cy="2314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8C1EB-8720-484F-9567-675A1A530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17" y="2346353"/>
            <a:ext cx="621878" cy="621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72B83-A9C4-44B9-9BD6-5E2D8FB99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53" y="1459324"/>
            <a:ext cx="626742" cy="626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4D3ADF-1BF1-4578-8FDC-F48D1306B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38" y="1472492"/>
            <a:ext cx="570190" cy="5701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1234B2-4135-4BD3-B6A3-27DC6BFEB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33" y="2346353"/>
            <a:ext cx="762000" cy="762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B868C9-C65E-4B65-86BC-F657D8B76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50302" y="3412024"/>
            <a:ext cx="561278" cy="5612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DEA203-AD49-490F-93F9-066AFB73DB4C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/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66FA3-AA7C-450E-8AA8-172A6B8B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06" y="1352550"/>
            <a:ext cx="1019317" cy="838317"/>
          </a:xfrm>
          <a:prstGeom prst="rect">
            <a:avLst/>
          </a:prstGeom>
        </p:spPr>
      </p:pic>
      <p:sp>
        <p:nvSpPr>
          <p:cNvPr id="39" name="Text Placeholder 38"/>
          <p:cNvSpPr>
            <a:spLocks noGrp="1"/>
          </p:cNvSpPr>
          <p:nvPr>
            <p:ph type="body" sz="quarter" idx="10"/>
          </p:nvPr>
        </p:nvSpPr>
        <p:spPr>
          <a:xfrm>
            <a:off x="3810000" y="1217509"/>
            <a:ext cx="4638472" cy="1747331"/>
          </a:xfrm>
        </p:spPr>
        <p:txBody>
          <a:bodyPr/>
          <a:lstStyle/>
          <a:p>
            <a:r>
              <a:rPr lang="vi-VN" sz="1800">
                <a:latin typeface="+mj-lt"/>
              </a:rPr>
              <a:t> Nó </a:t>
            </a:r>
            <a:r>
              <a:rPr lang="vi-VN" sz="1800" b="1">
                <a:latin typeface="+mj-lt"/>
              </a:rPr>
              <a:t>là</a:t>
            </a:r>
            <a:r>
              <a:rPr lang="vi-VN" sz="1800">
                <a:latin typeface="+mj-lt"/>
              </a:rPr>
              <a:t> một nền tảng nhanh chóng và phù hợp cho các việc kinh doanh từ nhỏ đến lơn trên mạng. </a:t>
            </a:r>
            <a:r>
              <a:rPr lang="vi-VN" sz="1800" b="1">
                <a:latin typeface="+mj-lt"/>
              </a:rPr>
              <a:t>WooCommerce</a:t>
            </a:r>
            <a:r>
              <a:rPr lang="vi-VN" sz="1800">
                <a:latin typeface="+mj-lt"/>
              </a:rPr>
              <a:t> có rất nhiều tính năng khác nhau như giao hàng, và phương thức thanh toán, sản phẩm khác nhau và nhiều nữa.</a:t>
            </a:r>
            <a:endParaRPr lang="en-US" sz="1800">
              <a:latin typeface="+mj-lt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1151387" y="828703"/>
            <a:ext cx="3200400" cy="3048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Woocommerce plugin</a:t>
            </a:r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CÔNG NGHỆ </a:t>
            </a:r>
            <a:r>
              <a:rPr lang="en-US"/>
              <a:t>ĐÃ SỬ DỤNG - PLUGIN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2F3E8-336D-44EC-B625-58B0628EADC4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1F010-6E47-4154-8EC2-0BF9148C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3" y="1352550"/>
            <a:ext cx="1019317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220B6-58D5-4DBB-A569-140DCEC2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06" y="3153729"/>
            <a:ext cx="1019317" cy="83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10A18-5787-4250-A5CD-66CCA27C3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914400" y="1275134"/>
            <a:ext cx="2797860" cy="163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DAC77-C06D-4503-8264-D963043C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8" y="3163979"/>
            <a:ext cx="1019317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0" y="2724150"/>
            <a:ext cx="9144000" cy="1295400"/>
          </a:xfrm>
          <a:solidFill>
            <a:schemeClr val="bg2">
              <a:lumMod val="75000"/>
              <a:alpha val="67000"/>
            </a:schemeClr>
          </a:solidFill>
        </p:spPr>
        <p:txBody>
          <a:bodyPr anchor="ctr"/>
          <a:lstStyle/>
          <a:p>
            <a:r>
              <a:rPr lang="en-US" sz="2800" b="1">
                <a:solidFill>
                  <a:schemeClr val="bg2">
                    <a:lumMod val="25000"/>
                  </a:schemeClr>
                </a:solidFill>
                <a:latin typeface="Exo" pitchFamily="50" charset="0"/>
              </a:rPr>
              <a:t>QUÁ TRÌNH PHÁT TRIỂN CÁC  CHỨC NĂNG</a:t>
            </a:r>
          </a:p>
          <a:p>
            <a:pPr algn="ctr"/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(Trình bày công cụ, quá trình , kết quả đạt đ</a:t>
            </a:r>
            <a:r>
              <a:rPr lang="vi-VN" sz="1600">
                <a:solidFill>
                  <a:schemeClr val="bg2">
                    <a:lumMod val="25000"/>
                  </a:schemeClr>
                </a:solidFill>
              </a:rPr>
              <a:t>ư</a:t>
            </a:r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ợc và một vài lời khuyên thi triển khai)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0" y="4000500"/>
            <a:ext cx="9144000" cy="40005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597533"/>
            <a:ext cx="9144000" cy="33164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6F0BBA-1BD7-4780-9CDA-41E9044713AA}"/>
              </a:ext>
            </a:extLst>
          </p:cNvPr>
          <p:cNvSpPr/>
          <p:nvPr/>
        </p:nvSpPr>
        <p:spPr>
          <a:xfrm>
            <a:off x="2869620" y="2204171"/>
            <a:ext cx="3505202" cy="427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63C0D9-6C0B-449F-92EF-67D3666BA4A4}"/>
              </a:ext>
            </a:extLst>
          </p:cNvPr>
          <p:cNvSpPr/>
          <p:nvPr/>
        </p:nvSpPr>
        <p:spPr>
          <a:xfrm>
            <a:off x="3326820" y="1762124"/>
            <a:ext cx="2590802" cy="42776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8E136B-6605-4BAC-B7C3-45DE5BDF4DFF}"/>
              </a:ext>
            </a:extLst>
          </p:cNvPr>
          <p:cNvSpPr/>
          <p:nvPr/>
        </p:nvSpPr>
        <p:spPr>
          <a:xfrm>
            <a:off x="3554557" y="1348646"/>
            <a:ext cx="2239244" cy="427761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368501-3ED1-4258-A705-48D5E12C21A4}"/>
              </a:ext>
            </a:extLst>
          </p:cNvPr>
          <p:cNvSpPr/>
          <p:nvPr/>
        </p:nvSpPr>
        <p:spPr>
          <a:xfrm>
            <a:off x="3962400" y="910069"/>
            <a:ext cx="1423558" cy="4277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624C10-4942-4661-BD7D-D26ECD9D4F7E}"/>
              </a:ext>
            </a:extLst>
          </p:cNvPr>
          <p:cNvGrpSpPr/>
          <p:nvPr/>
        </p:nvGrpSpPr>
        <p:grpSpPr>
          <a:xfrm>
            <a:off x="4615297" y="18227"/>
            <a:ext cx="685800" cy="891842"/>
            <a:chOff x="4636079" y="25586"/>
            <a:chExt cx="685800" cy="891842"/>
          </a:xfrm>
        </p:grpSpPr>
        <p:sp>
          <p:nvSpPr>
            <p:cNvPr id="31" name="Double Wave 30">
              <a:extLst>
                <a:ext uri="{FF2B5EF4-FFF2-40B4-BE49-F238E27FC236}">
                  <a16:creationId xmlns:a16="http://schemas.microsoft.com/office/drawing/2014/main" id="{9905CF67-3388-41BF-8463-5BE17FD467DD}"/>
                </a:ext>
              </a:extLst>
            </p:cNvPr>
            <p:cNvSpPr/>
            <p:nvPr/>
          </p:nvSpPr>
          <p:spPr>
            <a:xfrm>
              <a:off x="4636079" y="25586"/>
              <a:ext cx="685800" cy="427761"/>
            </a:xfrm>
            <a:prstGeom prst="doubleWav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C7B30DE-7E9A-44FF-AEE9-308E7CA5E95F}"/>
                </a:ext>
              </a:extLst>
            </p:cNvPr>
            <p:cNvSpPr/>
            <p:nvPr/>
          </p:nvSpPr>
          <p:spPr>
            <a:xfrm>
              <a:off x="4636079" y="140709"/>
              <a:ext cx="76200" cy="776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0A849FC6-9203-4112-A7AE-677E9B02714B}"/>
                </a:ext>
              </a:extLst>
            </p:cNvPr>
            <p:cNvSpPr/>
            <p:nvPr/>
          </p:nvSpPr>
          <p:spPr>
            <a:xfrm>
              <a:off x="4864679" y="133350"/>
              <a:ext cx="228600" cy="212232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9535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Animals Crafts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95300" y="1009650"/>
            <a:ext cx="2514600" cy="312420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800" b="1"/>
              <a:t>SHOW SẢN PHẨM AUTOMATIC</a:t>
            </a:r>
            <a:endParaRPr lang="en-US" sz="1400">
              <a:solidFill>
                <a:schemeClr val="accent2"/>
              </a:solidFill>
            </a:endParaRPr>
          </a:p>
          <a:p>
            <a:r>
              <a:rPr lang="en-US"/>
              <a:t>Tạo hiệu ứng sống động cho trang web</a:t>
            </a:r>
          </a:p>
          <a:p>
            <a:r>
              <a:rPr lang="en-US"/>
              <a:t>Cho cái nhìn toàn cảnh về các sản phẩm mà Web đang mở bán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BANNER – ADS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181350"/>
            <a:ext cx="228600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Minh hoạ </a:t>
            </a:r>
            <a:r>
              <a:rPr lang="en-US" sz="1400" b="1">
                <a:sym typeface="Wingdings" panose="05000000000000000000" pitchFamily="2" charset="2"/>
              </a:rPr>
              <a:t> </a:t>
            </a:r>
            <a:endParaRPr lang="en-US" sz="1400" b="1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3A5F4F-ECB9-4C5C-B3B2-EE1F2A4C92B9}"/>
              </a:ext>
            </a:extLst>
          </p:cNvPr>
          <p:cNvSpPr txBox="1">
            <a:spLocks/>
          </p:cNvSpPr>
          <p:nvPr/>
        </p:nvSpPr>
        <p:spPr>
          <a:xfrm>
            <a:off x="3200399" y="4157277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b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Animals Crafts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706B5-6F2E-4358-BEE6-8A16B05EE007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8A18D-7937-4CBB-BAC8-30033741C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11" y="1490822"/>
            <a:ext cx="5756823" cy="18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3901" y="1809750"/>
            <a:ext cx="5791199" cy="498964"/>
          </a:xfrm>
        </p:spPr>
        <p:txBody>
          <a:bodyPr/>
          <a:lstStyle/>
          <a:p>
            <a:r>
              <a:rPr lang="en-US"/>
              <a:t>SHOW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D3DD2-8B97-4CB5-8F94-7F0981BDB701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0CACE-DE16-4ED8-867F-05A65A78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4162"/>
            <a:ext cx="1829104" cy="18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Animals Crafts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95300" y="1009650"/>
            <a:ext cx="2514600" cy="312420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800" b="1"/>
              <a:t>SHOW SẢN PHẨM MỚI NHẤT </a:t>
            </a:r>
            <a:endParaRPr lang="en-US" sz="1400">
              <a:solidFill>
                <a:schemeClr val="accent2"/>
              </a:solidFill>
            </a:endParaRPr>
          </a:p>
          <a:p>
            <a:r>
              <a:rPr lang="en-US"/>
              <a:t>Cập nhật và update lấy sản phẩm mới nhất theo thời gian add.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THE BEST NEW PRODUCTS OF CATEGORY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9600" y="3181350"/>
            <a:ext cx="228600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Minh hoạ </a:t>
            </a:r>
            <a:r>
              <a:rPr lang="en-US" sz="1400" b="1">
                <a:sym typeface="Wingdings" panose="05000000000000000000" pitchFamily="2" charset="2"/>
              </a:rPr>
              <a:t> </a:t>
            </a:r>
            <a:endParaRPr lang="en-US" sz="1400" b="1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3A5F4F-ECB9-4C5C-B3B2-EE1F2A4C92B9}"/>
              </a:ext>
            </a:extLst>
          </p:cNvPr>
          <p:cNvSpPr txBox="1">
            <a:spLocks/>
          </p:cNvSpPr>
          <p:nvPr/>
        </p:nvSpPr>
        <p:spPr>
          <a:xfrm>
            <a:off x="3200399" y="4157277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b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Animals Crafts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81266-36F6-45C6-A49B-7E73FDA41916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AE86A0B-6B99-4303-A382-34D01EA7C7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" b="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6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20186"/>
            <a:ext cx="9143999" cy="498964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NẮM BẮT THỊ TR</a:t>
            </a:r>
            <a:r>
              <a:rPr lang="vi-VN" sz="2400">
                <a:solidFill>
                  <a:schemeClr val="bg2">
                    <a:lumMod val="50000"/>
                  </a:schemeClr>
                </a:solidFill>
              </a:rPr>
              <a:t>Ư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ỜNG CÔNG NGHỆ BÁN HÀNG ONLINE TRONG N</a:t>
            </a:r>
            <a:r>
              <a:rPr lang="vi-VN" sz="2400">
                <a:solidFill>
                  <a:schemeClr val="bg2">
                    <a:lumMod val="50000"/>
                  </a:schemeClr>
                </a:solidFill>
              </a:rPr>
              <a:t>Ư</a:t>
            </a:r>
            <a:r>
              <a:rPr lang="en-US" sz="2400">
                <a:solidFill>
                  <a:schemeClr val="bg2">
                    <a:lumMod val="50000"/>
                  </a:schemeClr>
                </a:solidFill>
              </a:rPr>
              <a:t>ỚC</a:t>
            </a:r>
          </a:p>
        </p:txBody>
      </p:sp>
      <p:sp>
        <p:nvSpPr>
          <p:cNvPr id="4" name="Oval 3"/>
          <p:cNvSpPr/>
          <p:nvPr/>
        </p:nvSpPr>
        <p:spPr>
          <a:xfrm>
            <a:off x="381000" y="1504951"/>
            <a:ext cx="1752601" cy="17526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e 4"/>
          <p:cNvSpPr/>
          <p:nvPr/>
        </p:nvSpPr>
        <p:spPr>
          <a:xfrm>
            <a:off x="381000" y="1504950"/>
            <a:ext cx="1752601" cy="1752601"/>
          </a:xfrm>
          <a:prstGeom prst="pie">
            <a:avLst>
              <a:gd name="adj1" fmla="val 16151378"/>
              <a:gd name="adj2" fmla="val 1847154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480004" y="1603955"/>
            <a:ext cx="1554591" cy="15545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26985" y="1996103"/>
            <a:ext cx="1260628" cy="7702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accent2"/>
                </a:solidFill>
                <a:latin typeface="Caviar Dreams" pitchFamily="34" charset="0"/>
              </a:rPr>
              <a:t>5%</a:t>
            </a: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90800" y="1504951"/>
            <a:ext cx="1752601" cy="17526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Pie 8"/>
          <p:cNvSpPr/>
          <p:nvPr/>
        </p:nvSpPr>
        <p:spPr>
          <a:xfrm>
            <a:off x="2590800" y="1504950"/>
            <a:ext cx="1752601" cy="1752601"/>
          </a:xfrm>
          <a:prstGeom prst="pie">
            <a:avLst>
              <a:gd name="adj1" fmla="val 16151378"/>
              <a:gd name="adj2" fmla="val 35020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Oval 9"/>
          <p:cNvSpPr/>
          <p:nvPr/>
        </p:nvSpPr>
        <p:spPr>
          <a:xfrm>
            <a:off x="2689804" y="1603955"/>
            <a:ext cx="1554591" cy="15545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2836785" y="1996103"/>
            <a:ext cx="1260628" cy="7702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accent2"/>
                </a:solidFill>
                <a:latin typeface="Caviar Dreams" pitchFamily="34" charset="0"/>
              </a:rPr>
              <a:t>30%</a:t>
            </a: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00600" y="1504951"/>
            <a:ext cx="1752601" cy="17526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Pie 12"/>
          <p:cNvSpPr/>
          <p:nvPr/>
        </p:nvSpPr>
        <p:spPr>
          <a:xfrm>
            <a:off x="4800600" y="1504950"/>
            <a:ext cx="1752601" cy="1752601"/>
          </a:xfrm>
          <a:prstGeom prst="pie">
            <a:avLst>
              <a:gd name="adj1" fmla="val 16151378"/>
              <a:gd name="adj2" fmla="val 16776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Oval 13"/>
          <p:cNvSpPr/>
          <p:nvPr/>
        </p:nvSpPr>
        <p:spPr>
          <a:xfrm>
            <a:off x="4899604" y="1603955"/>
            <a:ext cx="1554591" cy="15545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4844306" y="1988308"/>
            <a:ext cx="1752600" cy="7702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accent2"/>
                </a:solidFill>
                <a:latin typeface="Caviar Dreams" pitchFamily="34" charset="0"/>
              </a:rPr>
              <a:t>1% ++</a:t>
            </a: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010399" y="1504951"/>
            <a:ext cx="1752601" cy="175260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Pie 16"/>
          <p:cNvSpPr/>
          <p:nvPr/>
        </p:nvSpPr>
        <p:spPr>
          <a:xfrm>
            <a:off x="7010399" y="1504950"/>
            <a:ext cx="1752601" cy="1752601"/>
          </a:xfrm>
          <a:prstGeom prst="pie">
            <a:avLst>
              <a:gd name="adj1" fmla="val 16151378"/>
              <a:gd name="adj2" fmla="val 18224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Oval 17"/>
          <p:cNvSpPr/>
          <p:nvPr/>
        </p:nvSpPr>
        <p:spPr>
          <a:xfrm>
            <a:off x="7109403" y="1603955"/>
            <a:ext cx="1554591" cy="15545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 Placeholder 6"/>
          <p:cNvSpPr txBox="1">
            <a:spLocks/>
          </p:cNvSpPr>
          <p:nvPr/>
        </p:nvSpPr>
        <p:spPr>
          <a:xfrm>
            <a:off x="7256384" y="1996103"/>
            <a:ext cx="1260628" cy="7702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>
                <a:solidFill>
                  <a:schemeClr val="accent2"/>
                </a:solidFill>
                <a:latin typeface="Caviar Dreams" pitchFamily="34" charset="0"/>
              </a:rPr>
              <a:t>70%</a:t>
            </a: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381000" y="3409950"/>
            <a:ext cx="1785427" cy="83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CHIẾM 5% TRONG TỔNG 20% TĂNG TRƯỞNG THỊ TRƯỜNG BÁN LẺ TOÀN NƯỚC/ NĂM</a:t>
            </a:r>
          </a:p>
          <a:p>
            <a:pPr marL="0" indent="0">
              <a:buNone/>
            </a:pPr>
            <a:br>
              <a:rPr lang="en-US" sz="1200">
                <a:solidFill>
                  <a:schemeClr val="accent2"/>
                </a:solidFill>
              </a:rPr>
            </a:br>
            <a:endParaRPr lang="en-US" sz="1200"/>
          </a:p>
        </p:txBody>
      </p:sp>
      <p:sp>
        <p:nvSpPr>
          <p:cNvPr id="21" name="Text Placeholder 13"/>
          <p:cNvSpPr txBox="1">
            <a:spLocks/>
          </p:cNvSpPr>
          <p:nvPr/>
        </p:nvSpPr>
        <p:spPr>
          <a:xfrm>
            <a:off x="7029450" y="3409950"/>
            <a:ext cx="2038350" cy="83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TRANG THƯƠNG MẠI ĐIỆN TỬ NỔI TIẾNG : SHOPEE,LAZADA, SENDO… NẮM 90% THỊ TRƯỜNG BÁN HÁNG ONLINE</a:t>
            </a:r>
            <a:endParaRPr lang="en-US" sz="1200"/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2730500" y="3409950"/>
            <a:ext cx="1554480" cy="838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30% DÂN SỐ MUA HÀNG ONLINE</a:t>
            </a:r>
          </a:p>
          <a:p>
            <a:pPr marL="0" indent="0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(350$/NGƯỜI/NĂM)</a:t>
            </a:r>
            <a:br>
              <a:rPr lang="en-US" sz="1200">
                <a:solidFill>
                  <a:schemeClr val="accent2"/>
                </a:solidFill>
              </a:rPr>
            </a:br>
            <a:endParaRPr lang="en-US" sz="1200"/>
          </a:p>
        </p:txBody>
      </p:sp>
      <p:sp>
        <p:nvSpPr>
          <p:cNvPr id="23" name="Text Placeholder 15"/>
          <p:cNvSpPr txBox="1">
            <a:spLocks/>
          </p:cNvSpPr>
          <p:nvPr/>
        </p:nvSpPr>
        <p:spPr>
          <a:xfrm>
            <a:off x="4879974" y="3409950"/>
            <a:ext cx="1785427" cy="1219200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ĐẨY MẠNH THỊ TRƯỜNG BÁN LẺ VỚI DOANH THU 7,5 TỶ USD TẠI VIET NAM VÀ TIẾP TỤC TĂNG.</a:t>
            </a:r>
          </a:p>
          <a:p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(Google-Temasek 2018)</a:t>
            </a:r>
            <a:br>
              <a:rPr lang="en-US">
                <a:solidFill>
                  <a:schemeClr val="accent2"/>
                </a:solidFill>
              </a:rPr>
            </a:b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54B8D9-822A-4448-9D3E-FE61F7934E81}"/>
              </a:ext>
            </a:extLst>
          </p:cNvPr>
          <p:cNvSpPr/>
          <p:nvPr/>
        </p:nvSpPr>
        <p:spPr>
          <a:xfrm>
            <a:off x="381000" y="4368769"/>
            <a:ext cx="998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https://tapchicongthuong.vn/bai-viet/xu-the-kinh-doanh-ban-hang-truc-tuyen-va-nhung-giai-phap-phat-trien-trong-tuong-lai-72190.htm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4785C8-AA3F-465F-BD92-155C57BD63DA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Animals Crafts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28600" y="1009650"/>
            <a:ext cx="2781300" cy="3124200"/>
          </a:xfrm>
          <a:solidFill>
            <a:schemeClr val="accent2">
              <a:lumMod val="60000"/>
              <a:lumOff val="40000"/>
            </a:schemeClr>
          </a:solidFill>
          <a:ln cap="rnd">
            <a:solidFill>
              <a:schemeClr val="accent2"/>
            </a:solidFill>
            <a:beve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600" b="1"/>
              <a:t>Gọi hàm</a:t>
            </a:r>
          </a:p>
          <a:p>
            <a:pPr algn="ctr"/>
            <a:r>
              <a:rPr lang="en-US" sz="1600" b="1"/>
              <a:t>getHtmlProductByCategory()</a:t>
            </a:r>
          </a:p>
          <a:p>
            <a:r>
              <a:rPr lang="en-US" sz="1600" b="1"/>
              <a:t>Đơn vị truyền vào là tên ở category </a:t>
            </a:r>
          </a:p>
          <a:p>
            <a:r>
              <a:rPr lang="en-US" sz="1600" b="1"/>
              <a:t>Danh mục woocommerce </a:t>
            </a:r>
          </a:p>
          <a:p>
            <a:endParaRPr lang="en-US" sz="1600" b="1"/>
          </a:p>
          <a:p>
            <a:endParaRPr lang="en-US"/>
          </a:p>
          <a:p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THE BEST NEW PRODUCTS OF CATEGORY 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3A5F4F-ECB9-4C5C-B3B2-EE1F2A4C92B9}"/>
              </a:ext>
            </a:extLst>
          </p:cNvPr>
          <p:cNvSpPr txBox="1">
            <a:spLocks/>
          </p:cNvSpPr>
          <p:nvPr/>
        </p:nvSpPr>
        <p:spPr>
          <a:xfrm>
            <a:off x="3200399" y="4157277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b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Animals Crafts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F6398-701E-459D-B1ED-4F655243CC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53396" y="872814"/>
            <a:ext cx="5732780" cy="2023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0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Animals Crafts</a:t>
            </a:r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THE BEST NEW PRODUCTS OF CATEGORY 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3A5F4F-ECB9-4C5C-B3B2-EE1F2A4C92B9}"/>
              </a:ext>
            </a:extLst>
          </p:cNvPr>
          <p:cNvSpPr txBox="1">
            <a:spLocks/>
          </p:cNvSpPr>
          <p:nvPr/>
        </p:nvSpPr>
        <p:spPr>
          <a:xfrm>
            <a:off x="3200399" y="4157277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b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Animals Crafts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A0A14-C24F-4EED-B7A1-271D03929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829906"/>
            <a:ext cx="6423023" cy="286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2058F-FF61-4EA8-B761-00423C3264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4" y="3827641"/>
            <a:ext cx="8182986" cy="6592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22085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A0959F-052A-4A8E-ACB3-1DBF5C73D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9" y="91062"/>
            <a:ext cx="7316221" cy="32008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731023-2288-4BD4-BD0F-E678A04E2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67278"/>
            <a:ext cx="2183118" cy="289709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3131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5408-EA6E-4805-9B18-0C39054D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47"/>
            <a:ext cx="8840434" cy="4658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0F813-335B-478C-A9F3-680D3F7F8F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151328"/>
            <a:ext cx="2209800" cy="28946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872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95300" y="1009650"/>
            <a:ext cx="2514600" cy="3124200"/>
          </a:xfrm>
          <a:solidFill>
            <a:schemeClr val="accent2">
              <a:lumMod val="60000"/>
              <a:lumOff val="40000"/>
            </a:schemeClr>
          </a:solidFill>
          <a:ln cap="rnd">
            <a:solidFill>
              <a:schemeClr val="accent2"/>
            </a:solidFill>
            <a:beve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Button add to cart</a:t>
            </a:r>
          </a:p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PRODUCTS DETAIL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6" name="Picture 5" descr="show_single">
            <a:extLst>
              <a:ext uri="{FF2B5EF4-FFF2-40B4-BE49-F238E27FC236}">
                <a16:creationId xmlns:a16="http://schemas.microsoft.com/office/drawing/2014/main" id="{AF577FAF-546B-4F52-B5A0-B83C3867D6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81400" y="66743"/>
            <a:ext cx="4832668" cy="34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PRODUCTS DETAIL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845CC-028F-4D1E-855C-09F3E2C3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50"/>
            <a:ext cx="7411250" cy="302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PRODUCTS DETAIL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6D68C-F1E5-4755-A99C-640504BD6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6263"/>
            <a:ext cx="6096000" cy="30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6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PRODUCTS DETAIL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EC086-5909-4405-9C10-874669224F5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EE090-61C6-4A1B-B5C9-E803EBD53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2004"/>
            <a:ext cx="7010400" cy="27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3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95300" y="1009650"/>
            <a:ext cx="2514600" cy="312420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800" b="1"/>
              <a:t>DANH MỤC CÁC SẢN PHẨM </a:t>
            </a:r>
            <a:endParaRPr lang="en-US" sz="1400">
              <a:solidFill>
                <a:schemeClr val="accent2"/>
              </a:solidFill>
            </a:endParaRPr>
          </a:p>
          <a:p>
            <a:r>
              <a:rPr lang="en-US"/>
              <a:t>Người dùng dễ dàng phân biệt và tìm tới các sản phẩm đang có từ các danh mục.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PRODUCTS FOR NAVIGATION.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9600" y="3181350"/>
            <a:ext cx="228600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Minh hoạ </a:t>
            </a:r>
            <a:r>
              <a:rPr lang="en-US" sz="1400" b="1">
                <a:sym typeface="Wingdings" panose="05000000000000000000" pitchFamily="2" charset="2"/>
              </a:rPr>
              <a:t> </a:t>
            </a:r>
            <a:endParaRPr lang="en-US" sz="14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516A6-2DE2-4404-BC30-34362DFA0385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3EA6630-DAB4-4873-B216-DE4A414268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r="21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5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Animals Crafts</a:t>
            </a:r>
          </a:p>
        </p:txBody>
      </p:sp>
      <p:sp>
        <p:nvSpPr>
          <p:cNvPr id="20" name="Title 1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PRODUCTS FOR NAVIGATION.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3A5F4F-ECB9-4C5C-B3B2-EE1F2A4C92B9}"/>
              </a:ext>
            </a:extLst>
          </p:cNvPr>
          <p:cNvSpPr txBox="1">
            <a:spLocks/>
          </p:cNvSpPr>
          <p:nvPr/>
        </p:nvSpPr>
        <p:spPr>
          <a:xfrm>
            <a:off x="3200399" y="4157277"/>
            <a:ext cx="5438775" cy="3048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1400" b="1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Animals Crafts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B9B14-F889-4139-8193-F6663708131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6B1D02-5F45-4328-A2D9-368C3C28B3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1423"/>
            <a:ext cx="7162800" cy="238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35120A-FBB4-4C7B-82D7-58739551A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87" y="2314579"/>
            <a:ext cx="5900398" cy="21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0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314CAF-5DF0-47DB-A396-FE045CEA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4002"/>
            <a:ext cx="5638800" cy="4455496"/>
          </a:xfrm>
          <a:prstGeom prst="rect">
            <a:avLst/>
          </a:prstGeom>
        </p:spPr>
      </p:pic>
      <p:sp>
        <p:nvSpPr>
          <p:cNvPr id="48" name="Text Placeholder 47"/>
          <p:cNvSpPr>
            <a:spLocks noGrp="1" noChangeAspect="1"/>
          </p:cNvSpPr>
          <p:nvPr>
            <p:ph type="body" sz="quarter" idx="13"/>
          </p:nvPr>
        </p:nvSpPr>
        <p:spPr>
          <a:xfrm rot="5400000" flipH="1">
            <a:off x="173340" y="3054192"/>
            <a:ext cx="1144749" cy="881829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975EE7-88FF-4A06-B9EE-9BA8AD003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809750"/>
            <a:ext cx="2061080" cy="11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4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GIỎ HÀNG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29641" y="1085850"/>
            <a:ext cx="3429000" cy="2971800"/>
          </a:xfr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b="1"/>
              <a:t>Ghi những điều cần nói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334000" y="3333750"/>
            <a:ext cx="228600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ym typeface="Wingdings" panose="05000000000000000000" pitchFamily="2" charset="2"/>
              </a:rPr>
              <a:t>  Minh hoạ</a:t>
            </a:r>
            <a:endParaRPr lang="en-US" sz="14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1AED8-F714-4820-A984-ACA4AC4DCC7F}"/>
              </a:ext>
            </a:extLst>
          </p:cNvPr>
          <p:cNvSpPr/>
          <p:nvPr/>
        </p:nvSpPr>
        <p:spPr>
          <a:xfrm>
            <a:off x="6540500" y="46545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7" name="Picture 6" descr="show_shop_1">
            <a:extLst>
              <a:ext uri="{FF2B5EF4-FFF2-40B4-BE49-F238E27FC236}">
                <a16:creationId xmlns:a16="http://schemas.microsoft.com/office/drawing/2014/main" id="{5055D7A2-483E-48F1-BEF3-0D9012EA9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198880"/>
            <a:ext cx="4114802" cy="25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GIỎ HÀNG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b="1"/>
              <a:t>Ghi những điều cần nói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334000" y="3333750"/>
            <a:ext cx="228600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ym typeface="Wingdings" panose="05000000000000000000" pitchFamily="2" charset="2"/>
              </a:rPr>
              <a:t>  Minh hoạ</a:t>
            </a:r>
            <a:endParaRPr lang="en-US" sz="1400" b="1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ECB42E9-86B1-451D-9B21-AA2C08F539F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" r="122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B4626F-FC95-4C70-ABD9-85006FFCB8EA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GIỎ HÀNG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4626F-FC95-4C70-ABD9-85006FFCB8EA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35A9FF-8080-4095-BD04-755AD4A17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971550"/>
            <a:ext cx="6553202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302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GIỎ HÀNG BAN ĐẦU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3EA9B-D6DE-4EC1-A691-2295A05F01DC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E2699A-16C6-4331-9F1C-F116F91864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9" name="Picture 8" descr="show_shop_none">
            <a:extLst>
              <a:ext uri="{FF2B5EF4-FFF2-40B4-BE49-F238E27FC236}">
                <a16:creationId xmlns:a16="http://schemas.microsoft.com/office/drawing/2014/main" id="{4C3B3927-F5F7-4E8C-BF9F-1154495394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811449"/>
            <a:ext cx="6400802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89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THANH TOÁN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DB456A-CC19-4F84-BDD8-C0E4CCCB32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6" b="6186"/>
          <a:stretch>
            <a:fillRect/>
          </a:stretch>
        </p:blipFill>
        <p:spPr>
          <a:xfrm>
            <a:off x="1295400" y="853602"/>
            <a:ext cx="6553200" cy="349504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842A-9F96-4845-A36D-9264B26F5F13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9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THANH TOÁN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4626F-FC95-4C70-ABD9-85006FFCB8EA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096F3F-B2C3-4250-A4B2-9E9B5A5C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26" y="1200151"/>
            <a:ext cx="6674748" cy="27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8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GIAO DIỆN THANH TOÁN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4626F-FC95-4C70-ABD9-85006FFCB8EA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23B46-62E9-461D-B298-DD6B6270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00150"/>
            <a:ext cx="8839200" cy="18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2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Chọn các sản phẩm và click vào thêm giỏ hàng	</a:t>
            </a:r>
            <a:br>
              <a:rPr lang="en-US">
                <a:solidFill>
                  <a:schemeClr val="accent2"/>
                </a:solidFill>
              </a:rPr>
            </a:b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Đi tới xác thực thông tin cần thiết và hoàn thành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Click vào button trên menu để đi tới trang giỏ hàng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Check và accept thanh toán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GIỎ HÀNG – CÁC B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ỚC THANH TOÁN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4F20BE6-EE9C-4984-A078-A6AECED9E539}"/>
              </a:ext>
            </a:extLst>
          </p:cNvPr>
          <p:cNvSpPr txBox="1">
            <a:spLocks/>
          </p:cNvSpPr>
          <p:nvPr/>
        </p:nvSpPr>
        <p:spPr>
          <a:xfrm>
            <a:off x="3200400" y="4095750"/>
            <a:ext cx="2971800" cy="498964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Exo" pitchFamily="50" charset="0"/>
                <a:ea typeface="Gulim" pitchFamily="34" charset="-127"/>
                <a:cs typeface="+mj-cs"/>
              </a:defRPr>
            </a:lvl1pPr>
          </a:lstStyle>
          <a:p>
            <a:r>
              <a:rPr lang="en-US">
                <a:solidFill>
                  <a:srgbClr val="7030A0"/>
                </a:solidFill>
              </a:rPr>
              <a:t>WOOCOMMERCE 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F8370065-991A-41AC-9F8E-BCA56EB0A6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91FE036-01C6-4E97-923E-A6FB2DE42ED8}"/>
              </a:ext>
            </a:extLst>
          </p:cNvPr>
          <p:cNvSpPr/>
          <p:nvPr/>
        </p:nvSpPr>
        <p:spPr>
          <a:xfrm>
            <a:off x="450596" y="1372770"/>
            <a:ext cx="1785352" cy="17853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7434AC-0C3E-48D2-B0A4-D747EB190E87}"/>
              </a:ext>
            </a:extLst>
          </p:cNvPr>
          <p:cNvSpPr/>
          <p:nvPr/>
        </p:nvSpPr>
        <p:spPr>
          <a:xfrm>
            <a:off x="6914014" y="1405636"/>
            <a:ext cx="1785352" cy="17853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44873D-D789-46FB-8821-21B72C221A2D}"/>
              </a:ext>
            </a:extLst>
          </p:cNvPr>
          <p:cNvSpPr/>
          <p:nvPr/>
        </p:nvSpPr>
        <p:spPr>
          <a:xfrm>
            <a:off x="4757393" y="1372770"/>
            <a:ext cx="1785352" cy="17853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71424A-39F3-4C9B-BFBF-A44AB6ADC0F7}"/>
              </a:ext>
            </a:extLst>
          </p:cNvPr>
          <p:cNvSpPr/>
          <p:nvPr/>
        </p:nvSpPr>
        <p:spPr>
          <a:xfrm>
            <a:off x="2608167" y="1372770"/>
            <a:ext cx="1785352" cy="178535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D31C815-4A15-4543-A9E0-0A39685D9ED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713" y="1492827"/>
            <a:ext cx="1545238" cy="1545238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CC4ACAA8-41E8-4CA8-B446-6878D324D53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5026" y="1598425"/>
            <a:ext cx="1399774" cy="1399774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1D51B3B8-5BBE-4BF0-B667-878631CC643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0182" y="1618404"/>
            <a:ext cx="1399774" cy="139977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5C030-CFE9-4D62-94DD-3E401860C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67" y="1666781"/>
            <a:ext cx="1303020" cy="13030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7B77CA-B2BA-48AD-BAC4-461F816A84FE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THUẬN LỢI , KHÓ KHĂN KHI THỰC HIỆN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CE82F-221A-4F18-8C7F-26398EBF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5926"/>
            <a:ext cx="1219200" cy="1219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1F72ED-A7FE-4B21-8854-1D1485968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22" y="1428750"/>
            <a:ext cx="1417806" cy="14178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56825EC-8C1A-4647-9C45-0EB00388E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26696"/>
            <a:ext cx="1371600" cy="1371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A8C4C8-B53E-47A5-BD46-9DFA564D3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42" y="3053674"/>
            <a:ext cx="1093552" cy="10935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6EAD85-2166-4D4B-BCFC-BB051626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71" y="1522058"/>
            <a:ext cx="1108784" cy="11087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8A54F0-6DB9-4D2D-9B6B-D9F437BA2D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365926"/>
            <a:ext cx="1389096" cy="1389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C578A-10E6-47D7-84CB-1331F695A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86" y="2585126"/>
            <a:ext cx="1765954" cy="176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3C655-1667-42E8-8A1A-D8CC14DD9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52" y="3018012"/>
            <a:ext cx="1166644" cy="1166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03E4D8-F7EA-4F3E-8867-777B1DD76A8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97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6221505" y="1951419"/>
            <a:ext cx="2514600" cy="1492832"/>
            <a:chOff x="6221505" y="1951419"/>
            <a:chExt cx="2514600" cy="14928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074" y="2038350"/>
              <a:ext cx="2047461" cy="1150355"/>
            </a:xfrm>
            <a:prstGeom prst="rect">
              <a:avLst/>
            </a:prstGeom>
          </p:spPr>
        </p:pic>
        <p:pic>
          <p:nvPicPr>
            <p:cNvPr id="41" name="Picture 2" descr="D:\Desain\IndoWebhouse\Indowebhouse\---- Graphicriver\1. Big Royal\Big Royal PowerPoint Template\Png Icon\asdas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86"/>
            <a:stretch/>
          </p:blipFill>
          <p:spPr bwMode="auto">
            <a:xfrm>
              <a:off x="6221505" y="1951419"/>
              <a:ext cx="2514600" cy="14928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57200" y="1951419"/>
            <a:ext cx="2514600" cy="1492832"/>
            <a:chOff x="457200" y="1951419"/>
            <a:chExt cx="2514600" cy="14928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61" y="2038350"/>
              <a:ext cx="2047461" cy="1150355"/>
            </a:xfrm>
            <a:prstGeom prst="rect">
              <a:avLst/>
            </a:prstGeom>
          </p:spPr>
        </p:pic>
        <p:pic>
          <p:nvPicPr>
            <p:cNvPr id="40" name="Picture 2" descr="D:\Desain\IndoWebhouse\Indowebhouse\---- Graphicriver\1. Big Royal\Big Royal PowerPoint Template\Png Icon\asdas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86"/>
            <a:stretch/>
          </p:blipFill>
          <p:spPr bwMode="auto">
            <a:xfrm>
              <a:off x="457200" y="1951419"/>
              <a:ext cx="2514600" cy="149283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48431" y="720821"/>
            <a:ext cx="8153400" cy="762000"/>
          </a:xfrm>
        </p:spPr>
        <p:txBody>
          <a:bodyPr/>
          <a:lstStyle/>
          <a:p>
            <a:r>
              <a:rPr lang="en-US" sz="2400"/>
              <a:t>Với mục đích đặt ra từ ban đầu và trong quá trình thực hiện phát triển project. Nhóm hoàn toàn hiện thực hoá đ</a:t>
            </a:r>
            <a:r>
              <a:rPr lang="vi-VN" sz="2400"/>
              <a:t>ư</a:t>
            </a:r>
            <a:r>
              <a:rPr lang="en-US" sz="2400"/>
              <a:t>ợc các chức năng đó và đã 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Đánh giá project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78971" y="3447899"/>
            <a:ext cx="2362200" cy="9144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Hoàn thành các chức năng cơ bản của một trang web thương mại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Trang web với thiết kế đổ điển và chú tâm vào các chức năng chỉnh của PJ.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Có thể phát triển thêm theo thời gian. Đủ để báo cáo cũng như xin việc tại các công ty khác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200400" y="1848198"/>
            <a:ext cx="2579313" cy="1601103"/>
            <a:chOff x="3200400" y="1848198"/>
            <a:chExt cx="2579313" cy="1601103"/>
          </a:xfrm>
        </p:grpSpPr>
        <p:grpSp>
          <p:nvGrpSpPr>
            <p:cNvPr id="17" name="Group 16"/>
            <p:cNvGrpSpPr/>
            <p:nvPr/>
          </p:nvGrpSpPr>
          <p:grpSpPr>
            <a:xfrm>
              <a:off x="3200400" y="1848198"/>
              <a:ext cx="2366734" cy="1496029"/>
              <a:chOff x="3200400" y="1848198"/>
              <a:chExt cx="2366734" cy="14960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671" y="1951419"/>
                <a:ext cx="1630921" cy="916325"/>
              </a:xfrm>
              <a:prstGeom prst="rect">
                <a:avLst/>
              </a:prstGeom>
            </p:spPr>
          </p:pic>
          <p:pic>
            <p:nvPicPr>
              <p:cNvPr id="39" name="Picture 3" descr="D:\Desain\IndoWebhouse\Indowebhouse\---- Graphicriver\1. Big Royal\Big Royal PowerPoint Template\Png Icon\lcd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400" y="1848198"/>
                <a:ext cx="2366734" cy="1496029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230197" y="2279150"/>
              <a:ext cx="1549516" cy="1170151"/>
              <a:chOff x="4230197" y="2279150"/>
              <a:chExt cx="1549516" cy="1170151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9658" y="2592694"/>
                <a:ext cx="1249238" cy="701877"/>
              </a:xfrm>
              <a:prstGeom prst="rect">
                <a:avLst/>
              </a:prstGeom>
            </p:spPr>
          </p:pic>
          <p:pic>
            <p:nvPicPr>
              <p:cNvPr id="37" name="Picture 2" descr="D:\Desain\IndoWebhouse\Indowebhouse\---- Graphicriver\1. Big Royal\Big Royal PowerPoint Template\Png Icon\asdas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0197" y="2279150"/>
                <a:ext cx="1549516" cy="117015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508145" y="2641267"/>
              <a:ext cx="540161" cy="691318"/>
              <a:chOff x="3508145" y="2641267"/>
              <a:chExt cx="540161" cy="691318"/>
            </a:xfrm>
          </p:grpSpPr>
          <p:pic>
            <p:nvPicPr>
              <p:cNvPr id="34" name="Picture 4" descr="D:\Desain\IndoWebhouse\Indowebhouse\---- Graphicriver\1. Big Royal\Big Royal PowerPoint Template\Png Icon\tablet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8145" y="2641267"/>
                <a:ext cx="540161" cy="69131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48" b="3971"/>
              <a:stretch/>
            </p:blipFill>
            <p:spPr>
              <a:xfrm>
                <a:off x="3574524" y="2718411"/>
                <a:ext cx="413305" cy="544039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440871" y="1907286"/>
            <a:ext cx="1426464" cy="1426464"/>
            <a:chOff x="440871" y="1907286"/>
            <a:chExt cx="1426464" cy="1426464"/>
          </a:xfrm>
        </p:grpSpPr>
        <p:sp>
          <p:nvSpPr>
            <p:cNvPr id="24" name="Oval 23"/>
            <p:cNvSpPr/>
            <p:nvPr/>
          </p:nvSpPr>
          <p:spPr>
            <a:xfrm>
              <a:off x="440871" y="1907286"/>
              <a:ext cx="1426464" cy="14264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47" name="Picture Placeholder 2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8" r="21908"/>
            <a:stretch>
              <a:fillRect/>
            </a:stretch>
          </p:blipFill>
          <p:spPr>
            <a:xfrm>
              <a:off x="440871" y="1907286"/>
              <a:ext cx="1426464" cy="1426464"/>
            </a:xfrm>
            <a:prstGeom prst="ellipse">
              <a:avLst/>
            </a:prstGeom>
            <a:ln w="38100">
              <a:noFill/>
            </a:ln>
            <a:effectLst>
              <a:innerShdw blurRad="114300">
                <a:prstClr val="black"/>
              </a:innerShdw>
            </a:effectLst>
          </p:spPr>
        </p:pic>
      </p:grpSp>
      <p:grpSp>
        <p:nvGrpSpPr>
          <p:cNvPr id="23" name="Group 22"/>
          <p:cNvGrpSpPr/>
          <p:nvPr/>
        </p:nvGrpSpPr>
        <p:grpSpPr>
          <a:xfrm>
            <a:off x="7162800" y="1952701"/>
            <a:ext cx="1426464" cy="1426464"/>
            <a:chOff x="7162800" y="1952701"/>
            <a:chExt cx="1426464" cy="1426464"/>
          </a:xfrm>
        </p:grpSpPr>
        <p:sp>
          <p:nvSpPr>
            <p:cNvPr id="48" name="Oval 47"/>
            <p:cNvSpPr/>
            <p:nvPr/>
          </p:nvSpPr>
          <p:spPr>
            <a:xfrm>
              <a:off x="7162800" y="1952701"/>
              <a:ext cx="1426464" cy="14264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49" name="Picture Placeholder 2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18" r="299"/>
            <a:stretch/>
          </p:blipFill>
          <p:spPr>
            <a:xfrm>
              <a:off x="7162800" y="1952701"/>
              <a:ext cx="1426464" cy="1426464"/>
            </a:xfrm>
            <a:prstGeom prst="ellipse">
              <a:avLst/>
            </a:prstGeom>
            <a:ln w="38100">
              <a:noFill/>
            </a:ln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4B05F-8AD3-46AE-8296-2E6F51FB2C7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21C8FA6-335F-4DC6-A361-1038377C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9144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91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FOOTER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1431F2-B37E-405D-87A5-1D6DF1B24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8"/>
          <a:stretch/>
        </p:blipFill>
        <p:spPr>
          <a:xfrm>
            <a:off x="1752600" y="3008432"/>
            <a:ext cx="5638800" cy="1518340"/>
          </a:xfrm>
          <a:prstGeom prst="rect">
            <a:avLst/>
          </a:prstGeo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595C906-F80A-4B43-97B0-8EE1C57FD8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921685"/>
            <a:ext cx="1524000" cy="1524000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B7036B58-1926-4809-AD32-86DB264D95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921685"/>
            <a:ext cx="1524000" cy="1524000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1F56AC72-EDF2-476F-8890-5D3FF703516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921685"/>
            <a:ext cx="1524000" cy="1524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DB53BB-2517-427E-939F-99A46D42F95F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3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TIẾN TRÌNH THỰC HIỆN PROJECT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571750"/>
            <a:ext cx="91440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0" y="2609850"/>
            <a:ext cx="9144000" cy="228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7" name="Group 6"/>
          <p:cNvGrpSpPr/>
          <p:nvPr/>
        </p:nvGrpSpPr>
        <p:grpSpPr>
          <a:xfrm>
            <a:off x="508270" y="2610662"/>
            <a:ext cx="228600" cy="959390"/>
            <a:chOff x="508270" y="3288760"/>
            <a:chExt cx="228600" cy="959390"/>
          </a:xfrm>
        </p:grpSpPr>
        <p:sp>
          <p:nvSpPr>
            <p:cNvPr id="8" name="Oval 7"/>
            <p:cNvSpPr/>
            <p:nvPr/>
          </p:nvSpPr>
          <p:spPr>
            <a:xfrm flipV="1">
              <a:off x="508270" y="328876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>
              <a:stCxn id="8" idx="0"/>
            </p:cNvCxnSpPr>
            <p:nvPr/>
          </p:nvCxnSpPr>
          <p:spPr>
            <a:xfrm>
              <a:off x="622570" y="3517360"/>
              <a:ext cx="0" cy="73079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244845" y="1279327"/>
            <a:ext cx="228600" cy="1558311"/>
            <a:chOff x="1244845" y="1564671"/>
            <a:chExt cx="228600" cy="1558311"/>
          </a:xfrm>
        </p:grpSpPr>
        <p:sp>
          <p:nvSpPr>
            <p:cNvPr id="12" name="Oval 11"/>
            <p:cNvSpPr/>
            <p:nvPr/>
          </p:nvSpPr>
          <p:spPr>
            <a:xfrm flipV="1">
              <a:off x="1244845" y="2894382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359145" y="1564671"/>
              <a:ext cx="0" cy="1350991"/>
            </a:xfrm>
            <a:prstGeom prst="line">
              <a:avLst/>
            </a:prstGeom>
            <a:ln w="19050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981420" y="2610662"/>
            <a:ext cx="228600" cy="1194072"/>
            <a:chOff x="1981420" y="2638626"/>
            <a:chExt cx="228600" cy="1194072"/>
          </a:xfrm>
        </p:grpSpPr>
        <p:sp>
          <p:nvSpPr>
            <p:cNvPr id="15" name="Oval 14"/>
            <p:cNvSpPr/>
            <p:nvPr/>
          </p:nvSpPr>
          <p:spPr>
            <a:xfrm flipV="1">
              <a:off x="1981420" y="2638626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095720" y="2853449"/>
              <a:ext cx="0" cy="97924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717995" y="1829205"/>
            <a:ext cx="228600" cy="1008433"/>
            <a:chOff x="2717995" y="1770434"/>
            <a:chExt cx="228600" cy="1008433"/>
          </a:xfrm>
        </p:grpSpPr>
        <p:sp>
          <p:nvSpPr>
            <p:cNvPr id="18" name="Oval 17"/>
            <p:cNvSpPr/>
            <p:nvPr/>
          </p:nvSpPr>
          <p:spPr>
            <a:xfrm flipV="1">
              <a:off x="2717995" y="2550267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832295" y="1770434"/>
              <a:ext cx="0" cy="77336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454570" y="2610662"/>
            <a:ext cx="228600" cy="1791712"/>
            <a:chOff x="3454570" y="2569723"/>
            <a:chExt cx="228600" cy="1791712"/>
          </a:xfrm>
        </p:grpSpPr>
        <p:sp>
          <p:nvSpPr>
            <p:cNvPr id="21" name="Oval 20"/>
            <p:cNvSpPr/>
            <p:nvPr/>
          </p:nvSpPr>
          <p:spPr>
            <a:xfrm flipV="1">
              <a:off x="3454570" y="2569723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68870" y="2798323"/>
              <a:ext cx="0" cy="156311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191145" y="1393485"/>
            <a:ext cx="228600" cy="1444153"/>
            <a:chOff x="4191145" y="1428750"/>
            <a:chExt cx="228600" cy="1444153"/>
          </a:xfrm>
        </p:grpSpPr>
        <p:sp>
          <p:nvSpPr>
            <p:cNvPr id="24" name="Oval 23"/>
            <p:cNvSpPr/>
            <p:nvPr/>
          </p:nvSpPr>
          <p:spPr>
            <a:xfrm flipV="1">
              <a:off x="4191145" y="2644303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305445" y="1428750"/>
              <a:ext cx="0" cy="121860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927720" y="2610662"/>
            <a:ext cx="228600" cy="1445586"/>
            <a:chOff x="4927720" y="2716854"/>
            <a:chExt cx="228600" cy="1445586"/>
          </a:xfrm>
        </p:grpSpPr>
        <p:sp>
          <p:nvSpPr>
            <p:cNvPr id="27" name="Oval 26"/>
            <p:cNvSpPr/>
            <p:nvPr/>
          </p:nvSpPr>
          <p:spPr>
            <a:xfrm flipV="1">
              <a:off x="4927720" y="2716854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042020" y="2943836"/>
              <a:ext cx="0" cy="121860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666284" y="1824037"/>
            <a:ext cx="228600" cy="1025973"/>
            <a:chOff x="5664295" y="1917863"/>
            <a:chExt cx="228600" cy="1025973"/>
          </a:xfrm>
        </p:grpSpPr>
        <p:sp>
          <p:nvSpPr>
            <p:cNvPr id="30" name="Oval 29"/>
            <p:cNvSpPr/>
            <p:nvPr/>
          </p:nvSpPr>
          <p:spPr>
            <a:xfrm flipV="1">
              <a:off x="5664295" y="2715236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770652" y="1917863"/>
              <a:ext cx="0" cy="77336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400870" y="2610662"/>
            <a:ext cx="228600" cy="1207849"/>
            <a:chOff x="6400870" y="2624849"/>
            <a:chExt cx="228600" cy="1207849"/>
          </a:xfrm>
        </p:grpSpPr>
        <p:sp>
          <p:nvSpPr>
            <p:cNvPr id="33" name="Oval 32"/>
            <p:cNvSpPr/>
            <p:nvPr/>
          </p:nvSpPr>
          <p:spPr>
            <a:xfrm flipV="1">
              <a:off x="6400870" y="2624849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6504284" y="2857986"/>
              <a:ext cx="12605" cy="97471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137445" y="1860411"/>
            <a:ext cx="228600" cy="977227"/>
            <a:chOff x="7137445" y="1657350"/>
            <a:chExt cx="228600" cy="977227"/>
          </a:xfrm>
        </p:grpSpPr>
        <p:sp>
          <p:nvSpPr>
            <p:cNvPr id="36" name="Oval 35"/>
            <p:cNvSpPr/>
            <p:nvPr/>
          </p:nvSpPr>
          <p:spPr>
            <a:xfrm flipV="1">
              <a:off x="7137445" y="2405977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247773" y="1657350"/>
              <a:ext cx="0" cy="73996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874020" y="2610662"/>
            <a:ext cx="228600" cy="1194676"/>
            <a:chOff x="7874020" y="2143734"/>
            <a:chExt cx="228600" cy="1194676"/>
          </a:xfrm>
        </p:grpSpPr>
        <p:sp>
          <p:nvSpPr>
            <p:cNvPr id="39" name="Oval 38"/>
            <p:cNvSpPr/>
            <p:nvPr/>
          </p:nvSpPr>
          <p:spPr>
            <a:xfrm flipV="1">
              <a:off x="7874020" y="2143734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7981405" y="2363698"/>
              <a:ext cx="12605" cy="97471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610600" y="1125438"/>
            <a:ext cx="228600" cy="1712200"/>
            <a:chOff x="8610600" y="373166"/>
            <a:chExt cx="228600" cy="1712200"/>
          </a:xfrm>
        </p:grpSpPr>
        <p:sp>
          <p:nvSpPr>
            <p:cNvPr id="42" name="Oval 41"/>
            <p:cNvSpPr/>
            <p:nvPr/>
          </p:nvSpPr>
          <p:spPr>
            <a:xfrm flipV="1">
              <a:off x="8610600" y="1856766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8724900" y="373166"/>
              <a:ext cx="0" cy="150176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408729" y="1200150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2</a:t>
            </a:r>
          </a:p>
          <a:p>
            <a:endParaRPr lang="en-US" sz="1400" b="1"/>
          </a:p>
        </p:txBody>
      </p:sp>
      <p:sp>
        <p:nvSpPr>
          <p:cNvPr id="45" name="Text Placeholder 18"/>
          <p:cNvSpPr txBox="1">
            <a:spLocks/>
          </p:cNvSpPr>
          <p:nvPr/>
        </p:nvSpPr>
        <p:spPr>
          <a:xfrm>
            <a:off x="1408729" y="1395218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Complete wiget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46213" y="3041040"/>
            <a:ext cx="142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1/October</a:t>
            </a:r>
          </a:p>
        </p:txBody>
      </p:sp>
      <p:sp>
        <p:nvSpPr>
          <p:cNvPr id="47" name="Text Placeholder 18"/>
          <p:cNvSpPr txBox="1">
            <a:spLocks/>
          </p:cNvSpPr>
          <p:nvPr/>
        </p:nvSpPr>
        <p:spPr>
          <a:xfrm>
            <a:off x="646213" y="3236108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Introduce General project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95720" y="3261898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3</a:t>
            </a:r>
          </a:p>
          <a:p>
            <a:endParaRPr lang="en-US" sz="1400" b="1"/>
          </a:p>
        </p:txBody>
      </p:sp>
      <p:sp>
        <p:nvSpPr>
          <p:cNvPr id="49" name="Text Placeholder 18"/>
          <p:cNvSpPr txBox="1">
            <a:spLocks/>
          </p:cNvSpPr>
          <p:nvPr/>
        </p:nvSpPr>
        <p:spPr>
          <a:xfrm>
            <a:off x="2095720" y="3456966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Complete 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Header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32295" y="1749092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4</a:t>
            </a:r>
          </a:p>
          <a:p>
            <a:endParaRPr lang="en-US" sz="1400" b="1"/>
          </a:p>
        </p:txBody>
      </p:sp>
      <p:sp>
        <p:nvSpPr>
          <p:cNvPr id="51" name="Text Placeholder 18"/>
          <p:cNvSpPr txBox="1">
            <a:spLocks/>
          </p:cNvSpPr>
          <p:nvPr/>
        </p:nvSpPr>
        <p:spPr>
          <a:xfrm>
            <a:off x="2832295" y="1944160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Footer and Logo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68870" y="3812734"/>
            <a:ext cx="159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1/November</a:t>
            </a:r>
          </a:p>
          <a:p>
            <a:endParaRPr lang="en-US" sz="1400" b="1"/>
          </a:p>
        </p:txBody>
      </p:sp>
      <p:sp>
        <p:nvSpPr>
          <p:cNvPr id="53" name="Text Placeholder 18"/>
          <p:cNvSpPr txBox="1">
            <a:spLocks/>
          </p:cNvSpPr>
          <p:nvPr/>
        </p:nvSpPr>
        <p:spPr>
          <a:xfrm>
            <a:off x="3568870" y="4007802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Show product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26915" y="1315262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2</a:t>
            </a:r>
          </a:p>
          <a:p>
            <a:endParaRPr lang="en-US" sz="1400" b="1"/>
          </a:p>
        </p:txBody>
      </p:sp>
      <p:sp>
        <p:nvSpPr>
          <p:cNvPr id="55" name="Text Placeholder 18"/>
          <p:cNvSpPr txBox="1">
            <a:spLocks/>
          </p:cNvSpPr>
          <p:nvPr/>
        </p:nvSpPr>
        <p:spPr>
          <a:xfrm>
            <a:off x="4326914" y="1510330"/>
            <a:ext cx="1222311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Show product</a:t>
            </a: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And reCSS</a:t>
            </a:r>
          </a:p>
          <a:p>
            <a:pPr marL="0" indent="0"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Metting Group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020" y="3491202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3</a:t>
            </a:r>
          </a:p>
          <a:p>
            <a:endParaRPr lang="en-US" sz="1400" b="1"/>
          </a:p>
        </p:txBody>
      </p:sp>
      <p:sp>
        <p:nvSpPr>
          <p:cNvPr id="57" name="Text Placeholder 18"/>
          <p:cNvSpPr txBox="1">
            <a:spLocks/>
          </p:cNvSpPr>
          <p:nvPr/>
        </p:nvSpPr>
        <p:spPr>
          <a:xfrm>
            <a:off x="5042020" y="3686270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Banner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00065" y="1733550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4</a:t>
            </a:r>
          </a:p>
          <a:p>
            <a:endParaRPr lang="en-US" sz="1400" b="1"/>
          </a:p>
        </p:txBody>
      </p:sp>
      <p:sp>
        <p:nvSpPr>
          <p:cNvPr id="59" name="Text Placeholder 18"/>
          <p:cNvSpPr txBox="1">
            <a:spLocks/>
          </p:cNvSpPr>
          <p:nvPr/>
        </p:nvSpPr>
        <p:spPr>
          <a:xfrm>
            <a:off x="5805045" y="1984659"/>
            <a:ext cx="1390996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Woocommerce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Card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51745" y="1728139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2</a:t>
            </a:r>
          </a:p>
          <a:p>
            <a:endParaRPr lang="en-US" sz="1400" b="1"/>
          </a:p>
        </p:txBody>
      </p:sp>
      <p:sp>
        <p:nvSpPr>
          <p:cNvPr id="61" name="Text Placeholder 18"/>
          <p:cNvSpPr txBox="1">
            <a:spLocks/>
          </p:cNvSpPr>
          <p:nvPr/>
        </p:nvSpPr>
        <p:spPr>
          <a:xfrm>
            <a:off x="7251744" y="1923207"/>
            <a:ext cx="1222317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Writing and send for teacher, feedback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65205" y="971550"/>
            <a:ext cx="73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/>
              <a:t>Week 4</a:t>
            </a:r>
          </a:p>
          <a:p>
            <a:pPr algn="r"/>
            <a:endParaRPr lang="en-US" sz="1400" b="1"/>
          </a:p>
        </p:txBody>
      </p:sp>
      <p:sp>
        <p:nvSpPr>
          <p:cNvPr id="63" name="Text Placeholder 18"/>
          <p:cNvSpPr txBox="1">
            <a:spLocks/>
          </p:cNvSpPr>
          <p:nvPr/>
        </p:nvSpPr>
        <p:spPr>
          <a:xfrm>
            <a:off x="7666824" y="1166618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Presentation Project and Handover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00543" y="3229592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1/December</a:t>
            </a:r>
          </a:p>
          <a:p>
            <a:endParaRPr lang="en-US" sz="1400" b="1"/>
          </a:p>
        </p:txBody>
      </p:sp>
      <p:sp>
        <p:nvSpPr>
          <p:cNvPr id="65" name="Text Placeholder 18"/>
          <p:cNvSpPr txBox="1">
            <a:spLocks/>
          </p:cNvSpPr>
          <p:nvPr/>
        </p:nvSpPr>
        <p:spPr>
          <a:xfrm>
            <a:off x="6527775" y="3466694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woocommerce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94790" y="3252170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Week 3</a:t>
            </a:r>
          </a:p>
          <a:p>
            <a:endParaRPr lang="en-US" sz="1400" b="1"/>
          </a:p>
        </p:txBody>
      </p:sp>
      <p:sp>
        <p:nvSpPr>
          <p:cNvPr id="67" name="Text Placeholder 18"/>
          <p:cNvSpPr txBox="1">
            <a:spLocks/>
          </p:cNvSpPr>
          <p:nvPr/>
        </p:nvSpPr>
        <p:spPr>
          <a:xfrm>
            <a:off x="7994790" y="3447238"/>
            <a:ext cx="1029672" cy="533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Power Point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200"/>
              <a:t>&amp; documents project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99B1E7-9D7E-4394-8E9F-0C3C4504202F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1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VẤN - ĐÁP</a:t>
            </a:r>
          </a:p>
        </p:txBody>
      </p:sp>
      <p:sp>
        <p:nvSpPr>
          <p:cNvPr id="4" name="Freeform 95"/>
          <p:cNvSpPr>
            <a:spLocks noEditPoints="1"/>
          </p:cNvSpPr>
          <p:nvPr/>
        </p:nvSpPr>
        <p:spPr bwMode="auto">
          <a:xfrm>
            <a:off x="1295400" y="1889087"/>
            <a:ext cx="1365325" cy="1365325"/>
          </a:xfrm>
          <a:custGeom>
            <a:avLst/>
            <a:gdLst>
              <a:gd name="T0" fmla="*/ 258 w 576"/>
              <a:gd name="T1" fmla="*/ 2 h 576"/>
              <a:gd name="T2" fmla="*/ 176 w 576"/>
              <a:gd name="T3" fmla="*/ 22 h 576"/>
              <a:gd name="T4" fmla="*/ 104 w 576"/>
              <a:gd name="T5" fmla="*/ 66 h 576"/>
              <a:gd name="T6" fmla="*/ 50 w 576"/>
              <a:gd name="T7" fmla="*/ 128 h 576"/>
              <a:gd name="T8" fmla="*/ 12 w 576"/>
              <a:gd name="T9" fmla="*/ 202 h 576"/>
              <a:gd name="T10" fmla="*/ 0 w 576"/>
              <a:gd name="T11" fmla="*/ 288 h 576"/>
              <a:gd name="T12" fmla="*/ 6 w 576"/>
              <a:gd name="T13" fmla="*/ 346 h 576"/>
              <a:gd name="T14" fmla="*/ 34 w 576"/>
              <a:gd name="T15" fmla="*/ 426 h 576"/>
              <a:gd name="T16" fmla="*/ 84 w 576"/>
              <a:gd name="T17" fmla="*/ 492 h 576"/>
              <a:gd name="T18" fmla="*/ 150 w 576"/>
              <a:gd name="T19" fmla="*/ 542 h 576"/>
              <a:gd name="T20" fmla="*/ 230 w 576"/>
              <a:gd name="T21" fmla="*/ 570 h 576"/>
              <a:gd name="T22" fmla="*/ 288 w 576"/>
              <a:gd name="T23" fmla="*/ 576 h 576"/>
              <a:gd name="T24" fmla="*/ 374 w 576"/>
              <a:gd name="T25" fmla="*/ 564 h 576"/>
              <a:gd name="T26" fmla="*/ 450 w 576"/>
              <a:gd name="T27" fmla="*/ 528 h 576"/>
              <a:gd name="T28" fmla="*/ 510 w 576"/>
              <a:gd name="T29" fmla="*/ 472 h 576"/>
              <a:gd name="T30" fmla="*/ 554 w 576"/>
              <a:gd name="T31" fmla="*/ 400 h 576"/>
              <a:gd name="T32" fmla="*/ 574 w 576"/>
              <a:gd name="T33" fmla="*/ 318 h 576"/>
              <a:gd name="T34" fmla="*/ 574 w 576"/>
              <a:gd name="T35" fmla="*/ 258 h 576"/>
              <a:gd name="T36" fmla="*/ 554 w 576"/>
              <a:gd name="T37" fmla="*/ 176 h 576"/>
              <a:gd name="T38" fmla="*/ 510 w 576"/>
              <a:gd name="T39" fmla="*/ 106 h 576"/>
              <a:gd name="T40" fmla="*/ 450 w 576"/>
              <a:gd name="T41" fmla="*/ 50 h 576"/>
              <a:gd name="T42" fmla="*/ 374 w 576"/>
              <a:gd name="T43" fmla="*/ 14 h 576"/>
              <a:gd name="T44" fmla="*/ 288 w 576"/>
              <a:gd name="T45" fmla="*/ 0 h 576"/>
              <a:gd name="T46" fmla="*/ 306 w 576"/>
              <a:gd name="T47" fmla="*/ 418 h 576"/>
              <a:gd name="T48" fmla="*/ 254 w 576"/>
              <a:gd name="T49" fmla="*/ 418 h 576"/>
              <a:gd name="T50" fmla="*/ 210 w 576"/>
              <a:gd name="T51" fmla="*/ 450 h 576"/>
              <a:gd name="T52" fmla="*/ 158 w 576"/>
              <a:gd name="T53" fmla="*/ 464 h 576"/>
              <a:gd name="T54" fmla="*/ 142 w 576"/>
              <a:gd name="T55" fmla="*/ 458 h 576"/>
              <a:gd name="T56" fmla="*/ 154 w 576"/>
              <a:gd name="T57" fmla="*/ 448 h 576"/>
              <a:gd name="T58" fmla="*/ 174 w 576"/>
              <a:gd name="T59" fmla="*/ 424 h 576"/>
              <a:gd name="T60" fmla="*/ 180 w 576"/>
              <a:gd name="T61" fmla="*/ 394 h 576"/>
              <a:gd name="T62" fmla="*/ 152 w 576"/>
              <a:gd name="T63" fmla="*/ 376 h 576"/>
              <a:gd name="T64" fmla="*/ 122 w 576"/>
              <a:gd name="T65" fmla="*/ 338 h 576"/>
              <a:gd name="T66" fmla="*/ 108 w 576"/>
              <a:gd name="T67" fmla="*/ 294 h 576"/>
              <a:gd name="T68" fmla="*/ 108 w 576"/>
              <a:gd name="T69" fmla="*/ 266 h 576"/>
              <a:gd name="T70" fmla="*/ 122 w 576"/>
              <a:gd name="T71" fmla="*/ 224 h 576"/>
              <a:gd name="T72" fmla="*/ 148 w 576"/>
              <a:gd name="T73" fmla="*/ 188 h 576"/>
              <a:gd name="T74" fmla="*/ 188 w 576"/>
              <a:gd name="T75" fmla="*/ 158 h 576"/>
              <a:gd name="T76" fmla="*/ 236 w 576"/>
              <a:gd name="T77" fmla="*/ 138 h 576"/>
              <a:gd name="T78" fmla="*/ 272 w 576"/>
              <a:gd name="T79" fmla="*/ 130 h 576"/>
              <a:gd name="T80" fmla="*/ 326 w 576"/>
              <a:gd name="T81" fmla="*/ 132 h 576"/>
              <a:gd name="T82" fmla="*/ 376 w 576"/>
              <a:gd name="T83" fmla="*/ 144 h 576"/>
              <a:gd name="T84" fmla="*/ 418 w 576"/>
              <a:gd name="T85" fmla="*/ 168 h 576"/>
              <a:gd name="T86" fmla="*/ 448 w 576"/>
              <a:gd name="T87" fmla="*/ 200 h 576"/>
              <a:gd name="T88" fmla="*/ 466 w 576"/>
              <a:gd name="T89" fmla="*/ 240 h 576"/>
              <a:gd name="T90" fmla="*/ 470 w 576"/>
              <a:gd name="T91" fmla="*/ 270 h 576"/>
              <a:gd name="T92" fmla="*/ 462 w 576"/>
              <a:gd name="T93" fmla="*/ 312 h 576"/>
              <a:gd name="T94" fmla="*/ 438 w 576"/>
              <a:gd name="T95" fmla="*/ 350 h 576"/>
              <a:gd name="T96" fmla="*/ 404 w 576"/>
              <a:gd name="T97" fmla="*/ 382 h 576"/>
              <a:gd name="T98" fmla="*/ 358 w 576"/>
              <a:gd name="T99" fmla="*/ 406 h 576"/>
              <a:gd name="T100" fmla="*/ 306 w 576"/>
              <a:gd name="T101" fmla="*/ 41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76" h="576">
                <a:moveTo>
                  <a:pt x="288" y="0"/>
                </a:moveTo>
                <a:lnTo>
                  <a:pt x="288" y="0"/>
                </a:lnTo>
                <a:lnTo>
                  <a:pt x="258" y="2"/>
                </a:lnTo>
                <a:lnTo>
                  <a:pt x="230" y="6"/>
                </a:lnTo>
                <a:lnTo>
                  <a:pt x="202" y="14"/>
                </a:lnTo>
                <a:lnTo>
                  <a:pt x="176" y="22"/>
                </a:lnTo>
                <a:lnTo>
                  <a:pt x="150" y="34"/>
                </a:lnTo>
                <a:lnTo>
                  <a:pt x="126" y="50"/>
                </a:lnTo>
                <a:lnTo>
                  <a:pt x="104" y="66"/>
                </a:lnTo>
                <a:lnTo>
                  <a:pt x="84" y="84"/>
                </a:lnTo>
                <a:lnTo>
                  <a:pt x="66" y="106"/>
                </a:lnTo>
                <a:lnTo>
                  <a:pt x="50" y="128"/>
                </a:lnTo>
                <a:lnTo>
                  <a:pt x="34" y="150"/>
                </a:lnTo>
                <a:lnTo>
                  <a:pt x="22" y="176"/>
                </a:lnTo>
                <a:lnTo>
                  <a:pt x="12" y="202"/>
                </a:lnTo>
                <a:lnTo>
                  <a:pt x="6" y="230"/>
                </a:lnTo>
                <a:lnTo>
                  <a:pt x="2" y="258"/>
                </a:lnTo>
                <a:lnTo>
                  <a:pt x="0" y="288"/>
                </a:lnTo>
                <a:lnTo>
                  <a:pt x="0" y="288"/>
                </a:lnTo>
                <a:lnTo>
                  <a:pt x="2" y="318"/>
                </a:lnTo>
                <a:lnTo>
                  <a:pt x="6" y="346"/>
                </a:lnTo>
                <a:lnTo>
                  <a:pt x="12" y="374"/>
                </a:lnTo>
                <a:lnTo>
                  <a:pt x="22" y="400"/>
                </a:lnTo>
                <a:lnTo>
                  <a:pt x="34" y="426"/>
                </a:lnTo>
                <a:lnTo>
                  <a:pt x="50" y="450"/>
                </a:lnTo>
                <a:lnTo>
                  <a:pt x="66" y="472"/>
                </a:lnTo>
                <a:lnTo>
                  <a:pt x="84" y="492"/>
                </a:lnTo>
                <a:lnTo>
                  <a:pt x="104" y="510"/>
                </a:lnTo>
                <a:lnTo>
                  <a:pt x="126" y="528"/>
                </a:lnTo>
                <a:lnTo>
                  <a:pt x="150" y="542"/>
                </a:lnTo>
                <a:lnTo>
                  <a:pt x="176" y="554"/>
                </a:lnTo>
                <a:lnTo>
                  <a:pt x="202" y="564"/>
                </a:lnTo>
                <a:lnTo>
                  <a:pt x="230" y="570"/>
                </a:lnTo>
                <a:lnTo>
                  <a:pt x="258" y="574"/>
                </a:lnTo>
                <a:lnTo>
                  <a:pt x="288" y="576"/>
                </a:lnTo>
                <a:lnTo>
                  <a:pt x="288" y="576"/>
                </a:lnTo>
                <a:lnTo>
                  <a:pt x="318" y="574"/>
                </a:lnTo>
                <a:lnTo>
                  <a:pt x="346" y="570"/>
                </a:lnTo>
                <a:lnTo>
                  <a:pt x="374" y="564"/>
                </a:lnTo>
                <a:lnTo>
                  <a:pt x="400" y="554"/>
                </a:lnTo>
                <a:lnTo>
                  <a:pt x="426" y="542"/>
                </a:lnTo>
                <a:lnTo>
                  <a:pt x="450" y="528"/>
                </a:lnTo>
                <a:lnTo>
                  <a:pt x="472" y="510"/>
                </a:lnTo>
                <a:lnTo>
                  <a:pt x="492" y="492"/>
                </a:lnTo>
                <a:lnTo>
                  <a:pt x="510" y="472"/>
                </a:lnTo>
                <a:lnTo>
                  <a:pt x="526" y="450"/>
                </a:lnTo>
                <a:lnTo>
                  <a:pt x="542" y="426"/>
                </a:lnTo>
                <a:lnTo>
                  <a:pt x="554" y="400"/>
                </a:lnTo>
                <a:lnTo>
                  <a:pt x="564" y="374"/>
                </a:lnTo>
                <a:lnTo>
                  <a:pt x="570" y="346"/>
                </a:lnTo>
                <a:lnTo>
                  <a:pt x="574" y="318"/>
                </a:lnTo>
                <a:lnTo>
                  <a:pt x="576" y="288"/>
                </a:lnTo>
                <a:lnTo>
                  <a:pt x="576" y="288"/>
                </a:lnTo>
                <a:lnTo>
                  <a:pt x="574" y="258"/>
                </a:lnTo>
                <a:lnTo>
                  <a:pt x="570" y="230"/>
                </a:lnTo>
                <a:lnTo>
                  <a:pt x="564" y="202"/>
                </a:lnTo>
                <a:lnTo>
                  <a:pt x="554" y="176"/>
                </a:lnTo>
                <a:lnTo>
                  <a:pt x="542" y="150"/>
                </a:lnTo>
                <a:lnTo>
                  <a:pt x="526" y="128"/>
                </a:lnTo>
                <a:lnTo>
                  <a:pt x="510" y="106"/>
                </a:lnTo>
                <a:lnTo>
                  <a:pt x="492" y="84"/>
                </a:lnTo>
                <a:lnTo>
                  <a:pt x="472" y="66"/>
                </a:lnTo>
                <a:lnTo>
                  <a:pt x="450" y="50"/>
                </a:lnTo>
                <a:lnTo>
                  <a:pt x="426" y="34"/>
                </a:lnTo>
                <a:lnTo>
                  <a:pt x="400" y="22"/>
                </a:lnTo>
                <a:lnTo>
                  <a:pt x="374" y="14"/>
                </a:lnTo>
                <a:lnTo>
                  <a:pt x="346" y="6"/>
                </a:lnTo>
                <a:lnTo>
                  <a:pt x="318" y="2"/>
                </a:lnTo>
                <a:lnTo>
                  <a:pt x="288" y="0"/>
                </a:lnTo>
                <a:lnTo>
                  <a:pt x="288" y="0"/>
                </a:lnTo>
                <a:close/>
                <a:moveTo>
                  <a:pt x="306" y="418"/>
                </a:moveTo>
                <a:lnTo>
                  <a:pt x="306" y="418"/>
                </a:lnTo>
                <a:lnTo>
                  <a:pt x="278" y="420"/>
                </a:lnTo>
                <a:lnTo>
                  <a:pt x="254" y="418"/>
                </a:lnTo>
                <a:lnTo>
                  <a:pt x="254" y="418"/>
                </a:lnTo>
                <a:lnTo>
                  <a:pt x="242" y="428"/>
                </a:lnTo>
                <a:lnTo>
                  <a:pt x="232" y="438"/>
                </a:lnTo>
                <a:lnTo>
                  <a:pt x="210" y="450"/>
                </a:lnTo>
                <a:lnTo>
                  <a:pt x="190" y="460"/>
                </a:lnTo>
                <a:lnTo>
                  <a:pt x="172" y="464"/>
                </a:lnTo>
                <a:lnTo>
                  <a:pt x="158" y="464"/>
                </a:lnTo>
                <a:lnTo>
                  <a:pt x="148" y="464"/>
                </a:lnTo>
                <a:lnTo>
                  <a:pt x="142" y="460"/>
                </a:lnTo>
                <a:lnTo>
                  <a:pt x="142" y="458"/>
                </a:lnTo>
                <a:lnTo>
                  <a:pt x="144" y="458"/>
                </a:lnTo>
                <a:lnTo>
                  <a:pt x="144" y="458"/>
                </a:lnTo>
                <a:lnTo>
                  <a:pt x="154" y="448"/>
                </a:lnTo>
                <a:lnTo>
                  <a:pt x="162" y="440"/>
                </a:lnTo>
                <a:lnTo>
                  <a:pt x="170" y="432"/>
                </a:lnTo>
                <a:lnTo>
                  <a:pt x="174" y="424"/>
                </a:lnTo>
                <a:lnTo>
                  <a:pt x="176" y="416"/>
                </a:lnTo>
                <a:lnTo>
                  <a:pt x="178" y="408"/>
                </a:lnTo>
                <a:lnTo>
                  <a:pt x="180" y="394"/>
                </a:lnTo>
                <a:lnTo>
                  <a:pt x="180" y="394"/>
                </a:lnTo>
                <a:lnTo>
                  <a:pt x="164" y="386"/>
                </a:lnTo>
                <a:lnTo>
                  <a:pt x="152" y="376"/>
                </a:lnTo>
                <a:lnTo>
                  <a:pt x="140" y="364"/>
                </a:lnTo>
                <a:lnTo>
                  <a:pt x="130" y="352"/>
                </a:lnTo>
                <a:lnTo>
                  <a:pt x="122" y="338"/>
                </a:lnTo>
                <a:lnTo>
                  <a:pt x="116" y="324"/>
                </a:lnTo>
                <a:lnTo>
                  <a:pt x="110" y="310"/>
                </a:lnTo>
                <a:lnTo>
                  <a:pt x="108" y="294"/>
                </a:lnTo>
                <a:lnTo>
                  <a:pt x="108" y="294"/>
                </a:lnTo>
                <a:lnTo>
                  <a:pt x="108" y="280"/>
                </a:lnTo>
                <a:lnTo>
                  <a:pt x="108" y="266"/>
                </a:lnTo>
                <a:lnTo>
                  <a:pt x="112" y="252"/>
                </a:lnTo>
                <a:lnTo>
                  <a:pt x="116" y="238"/>
                </a:lnTo>
                <a:lnTo>
                  <a:pt x="122" y="224"/>
                </a:lnTo>
                <a:lnTo>
                  <a:pt x="130" y="210"/>
                </a:lnTo>
                <a:lnTo>
                  <a:pt x="138" y="198"/>
                </a:lnTo>
                <a:lnTo>
                  <a:pt x="148" y="188"/>
                </a:lnTo>
                <a:lnTo>
                  <a:pt x="160" y="176"/>
                </a:lnTo>
                <a:lnTo>
                  <a:pt x="174" y="166"/>
                </a:lnTo>
                <a:lnTo>
                  <a:pt x="188" y="158"/>
                </a:lnTo>
                <a:lnTo>
                  <a:pt x="202" y="150"/>
                </a:lnTo>
                <a:lnTo>
                  <a:pt x="218" y="144"/>
                </a:lnTo>
                <a:lnTo>
                  <a:pt x="236" y="138"/>
                </a:lnTo>
                <a:lnTo>
                  <a:pt x="254" y="134"/>
                </a:lnTo>
                <a:lnTo>
                  <a:pt x="272" y="130"/>
                </a:lnTo>
                <a:lnTo>
                  <a:pt x="272" y="130"/>
                </a:lnTo>
                <a:lnTo>
                  <a:pt x="290" y="130"/>
                </a:lnTo>
                <a:lnTo>
                  <a:pt x="308" y="130"/>
                </a:lnTo>
                <a:lnTo>
                  <a:pt x="326" y="132"/>
                </a:lnTo>
                <a:lnTo>
                  <a:pt x="344" y="134"/>
                </a:lnTo>
                <a:lnTo>
                  <a:pt x="360" y="138"/>
                </a:lnTo>
                <a:lnTo>
                  <a:pt x="376" y="144"/>
                </a:lnTo>
                <a:lnTo>
                  <a:pt x="390" y="150"/>
                </a:lnTo>
                <a:lnTo>
                  <a:pt x="404" y="158"/>
                </a:lnTo>
                <a:lnTo>
                  <a:pt x="418" y="168"/>
                </a:lnTo>
                <a:lnTo>
                  <a:pt x="428" y="178"/>
                </a:lnTo>
                <a:lnTo>
                  <a:pt x="440" y="188"/>
                </a:lnTo>
                <a:lnTo>
                  <a:pt x="448" y="200"/>
                </a:lnTo>
                <a:lnTo>
                  <a:pt x="456" y="212"/>
                </a:lnTo>
                <a:lnTo>
                  <a:pt x="462" y="226"/>
                </a:lnTo>
                <a:lnTo>
                  <a:pt x="466" y="240"/>
                </a:lnTo>
                <a:lnTo>
                  <a:pt x="470" y="254"/>
                </a:lnTo>
                <a:lnTo>
                  <a:pt x="470" y="254"/>
                </a:lnTo>
                <a:lnTo>
                  <a:pt x="470" y="270"/>
                </a:lnTo>
                <a:lnTo>
                  <a:pt x="468" y="284"/>
                </a:lnTo>
                <a:lnTo>
                  <a:pt x="466" y="298"/>
                </a:lnTo>
                <a:lnTo>
                  <a:pt x="462" y="312"/>
                </a:lnTo>
                <a:lnTo>
                  <a:pt x="456" y="326"/>
                </a:lnTo>
                <a:lnTo>
                  <a:pt x="448" y="338"/>
                </a:lnTo>
                <a:lnTo>
                  <a:pt x="438" y="350"/>
                </a:lnTo>
                <a:lnTo>
                  <a:pt x="428" y="362"/>
                </a:lnTo>
                <a:lnTo>
                  <a:pt x="416" y="372"/>
                </a:lnTo>
                <a:lnTo>
                  <a:pt x="404" y="382"/>
                </a:lnTo>
                <a:lnTo>
                  <a:pt x="390" y="392"/>
                </a:lnTo>
                <a:lnTo>
                  <a:pt x="374" y="400"/>
                </a:lnTo>
                <a:lnTo>
                  <a:pt x="358" y="406"/>
                </a:lnTo>
                <a:lnTo>
                  <a:pt x="342" y="412"/>
                </a:lnTo>
                <a:lnTo>
                  <a:pt x="324" y="416"/>
                </a:lnTo>
                <a:lnTo>
                  <a:pt x="306" y="418"/>
                </a:lnTo>
                <a:lnTo>
                  <a:pt x="306" y="4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6364E-803B-4330-8E6C-508C98C34595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6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33600" y="340396"/>
            <a:ext cx="1508248" cy="14453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e 4"/>
          <p:cNvSpPr/>
          <p:nvPr/>
        </p:nvSpPr>
        <p:spPr>
          <a:xfrm>
            <a:off x="2133600" y="346395"/>
            <a:ext cx="1508248" cy="1445302"/>
          </a:xfrm>
          <a:prstGeom prst="pie">
            <a:avLst>
              <a:gd name="adj1" fmla="val 16151378"/>
              <a:gd name="adj2" fmla="val 160891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2218345" y="422039"/>
            <a:ext cx="1337844" cy="1282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358582" y="745430"/>
            <a:ext cx="1248968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25752" y="340396"/>
            <a:ext cx="1508248" cy="14453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Pie 8"/>
          <p:cNvSpPr/>
          <p:nvPr/>
        </p:nvSpPr>
        <p:spPr>
          <a:xfrm>
            <a:off x="3825752" y="340395"/>
            <a:ext cx="1508248" cy="1445302"/>
          </a:xfrm>
          <a:prstGeom prst="pie">
            <a:avLst>
              <a:gd name="adj1" fmla="val 16151378"/>
              <a:gd name="adj2" fmla="val 1614393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Oval 9"/>
          <p:cNvSpPr/>
          <p:nvPr/>
        </p:nvSpPr>
        <p:spPr>
          <a:xfrm>
            <a:off x="3910953" y="422040"/>
            <a:ext cx="1337844" cy="1282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Oval 11"/>
          <p:cNvSpPr/>
          <p:nvPr/>
        </p:nvSpPr>
        <p:spPr>
          <a:xfrm>
            <a:off x="5445875" y="340396"/>
            <a:ext cx="1508248" cy="14453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Pie 12"/>
          <p:cNvSpPr/>
          <p:nvPr/>
        </p:nvSpPr>
        <p:spPr>
          <a:xfrm>
            <a:off x="5445875" y="340395"/>
            <a:ext cx="1508248" cy="1445302"/>
          </a:xfrm>
          <a:prstGeom prst="pie">
            <a:avLst>
              <a:gd name="adj1" fmla="val 16151378"/>
              <a:gd name="adj2" fmla="val 16132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Oval 13"/>
          <p:cNvSpPr/>
          <p:nvPr/>
        </p:nvSpPr>
        <p:spPr>
          <a:xfrm>
            <a:off x="5531076" y="422040"/>
            <a:ext cx="1337844" cy="1282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5489581" y="737635"/>
            <a:ext cx="1508246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98474" y="331792"/>
            <a:ext cx="1508248" cy="14453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Pie 16"/>
          <p:cNvSpPr/>
          <p:nvPr/>
        </p:nvSpPr>
        <p:spPr>
          <a:xfrm>
            <a:off x="7198474" y="340395"/>
            <a:ext cx="1508248" cy="1445302"/>
          </a:xfrm>
          <a:prstGeom prst="pie">
            <a:avLst>
              <a:gd name="adj1" fmla="val 16151378"/>
              <a:gd name="adj2" fmla="val 161326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Oval 17"/>
          <p:cNvSpPr/>
          <p:nvPr/>
        </p:nvSpPr>
        <p:spPr>
          <a:xfrm>
            <a:off x="7283676" y="413450"/>
            <a:ext cx="1337844" cy="1282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2119019" y="1923188"/>
            <a:ext cx="1536496" cy="691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100%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MENU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PAYMENT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CSS</a:t>
            </a:r>
            <a:endParaRPr lang="en-US" sz="1200"/>
          </a:p>
        </p:txBody>
      </p:sp>
      <p:sp>
        <p:nvSpPr>
          <p:cNvPr id="21" name="Text Placeholder 13"/>
          <p:cNvSpPr txBox="1">
            <a:spLocks/>
          </p:cNvSpPr>
          <p:nvPr/>
        </p:nvSpPr>
        <p:spPr>
          <a:xfrm>
            <a:off x="7075521" y="1885950"/>
            <a:ext cx="1754154" cy="691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100%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FOOTER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SALE%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CSS</a:t>
            </a:r>
          </a:p>
          <a:p>
            <a:pPr marL="0" indent="0" algn="ctr">
              <a:buNone/>
            </a:pPr>
            <a:endParaRPr lang="en-US" sz="1200" b="1"/>
          </a:p>
        </p:txBody>
      </p:sp>
      <p:sp>
        <p:nvSpPr>
          <p:cNvPr id="22" name="Text Placeholder 14"/>
          <p:cNvSpPr txBox="1">
            <a:spLocks/>
          </p:cNvSpPr>
          <p:nvPr/>
        </p:nvSpPr>
        <p:spPr>
          <a:xfrm>
            <a:off x="3907251" y="1897902"/>
            <a:ext cx="1337748" cy="691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100%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WOOCOMMERCE 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CART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CSS</a:t>
            </a:r>
            <a:endParaRPr lang="en-US" sz="1200"/>
          </a:p>
        </p:txBody>
      </p:sp>
      <p:sp>
        <p:nvSpPr>
          <p:cNvPr id="23" name="Text Placeholder 15"/>
          <p:cNvSpPr txBox="1">
            <a:spLocks/>
          </p:cNvSpPr>
          <p:nvPr/>
        </p:nvSpPr>
        <p:spPr>
          <a:xfrm>
            <a:off x="5575513" y="1848653"/>
            <a:ext cx="1536496" cy="118579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100%</a:t>
            </a:r>
          </a:p>
          <a:p>
            <a:pPr algn="ctr"/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DANH MỤC</a:t>
            </a:r>
          </a:p>
          <a:p>
            <a:pPr algn="ctr"/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INSERT DATABASE</a:t>
            </a:r>
          </a:p>
          <a:p>
            <a:pPr algn="ctr"/>
            <a:r>
              <a:rPr lang="en-US" b="1">
                <a:solidFill>
                  <a:schemeClr val="accent2"/>
                </a:solidFill>
                <a:latin typeface="Exo" pitchFamily="50" charset="0"/>
              </a:rPr>
              <a:t>CSS</a:t>
            </a:r>
            <a:endParaRPr lang="en-US" b="1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FE5A827-3C3A-436B-8F09-72E303A2F9E3}"/>
              </a:ext>
            </a:extLst>
          </p:cNvPr>
          <p:cNvSpPr txBox="1">
            <a:spLocks/>
          </p:cNvSpPr>
          <p:nvPr/>
        </p:nvSpPr>
        <p:spPr>
          <a:xfrm>
            <a:off x="3996031" y="745428"/>
            <a:ext cx="1248968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727DBC7-9AC7-470E-9265-97AB391D3B69}"/>
              </a:ext>
            </a:extLst>
          </p:cNvPr>
          <p:cNvSpPr txBox="1">
            <a:spLocks/>
          </p:cNvSpPr>
          <p:nvPr/>
        </p:nvSpPr>
        <p:spPr>
          <a:xfrm>
            <a:off x="5575513" y="780015"/>
            <a:ext cx="1248968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612DC0B-A046-4ACC-AF00-DF3EFFC1065A}"/>
              </a:ext>
            </a:extLst>
          </p:cNvPr>
          <p:cNvSpPr txBox="1">
            <a:spLocks/>
          </p:cNvSpPr>
          <p:nvPr/>
        </p:nvSpPr>
        <p:spPr>
          <a:xfrm>
            <a:off x="7785312" y="780015"/>
            <a:ext cx="1248968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E16C9BF-E161-4183-8F81-22F0F1396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7455" r="26672" b="34395"/>
          <a:stretch/>
        </p:blipFill>
        <p:spPr>
          <a:xfrm>
            <a:off x="7309965" y="331959"/>
            <a:ext cx="1354156" cy="1453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6DA9D8B-93A3-491F-8289-2A8DCFAE0E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t="1397" r="27719" b="14822"/>
          <a:stretch/>
        </p:blipFill>
        <p:spPr>
          <a:xfrm>
            <a:off x="5445491" y="340394"/>
            <a:ext cx="1499402" cy="14453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495C8196-0CE2-4AA1-85AC-3E7D973E8D62}"/>
              </a:ext>
            </a:extLst>
          </p:cNvPr>
          <p:cNvSpPr txBox="1">
            <a:spLocks/>
          </p:cNvSpPr>
          <p:nvPr/>
        </p:nvSpPr>
        <p:spPr>
          <a:xfrm>
            <a:off x="258737" y="763720"/>
            <a:ext cx="1248968" cy="6352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>
              <a:solidFill>
                <a:schemeClr val="accent2"/>
              </a:solidFill>
              <a:latin typeface="Caviar Dreams" pitchFamily="34" charset="0"/>
            </a:endParaRP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24FAC30E-E41B-413F-9707-C8B0D30A13A8}"/>
              </a:ext>
            </a:extLst>
          </p:cNvPr>
          <p:cNvSpPr txBox="1">
            <a:spLocks/>
          </p:cNvSpPr>
          <p:nvPr/>
        </p:nvSpPr>
        <p:spPr>
          <a:xfrm>
            <a:off x="227911" y="1962916"/>
            <a:ext cx="1536496" cy="691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100%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BANNER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DETAIL PRODUCTS</a:t>
            </a:r>
          </a:p>
          <a:p>
            <a:pPr marL="0" indent="0" algn="ctr">
              <a:buNone/>
            </a:pPr>
            <a:r>
              <a:rPr lang="en-US" sz="1200" b="1">
                <a:solidFill>
                  <a:schemeClr val="accent2"/>
                </a:solidFill>
                <a:latin typeface="Exo" pitchFamily="50" charset="0"/>
              </a:rPr>
              <a:t>CSS</a:t>
            </a:r>
            <a:endParaRPr lang="en-US" sz="120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C48C90D-013E-4D12-9A81-9430485F92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r="5883" b="13151"/>
          <a:stretch/>
        </p:blipFill>
        <p:spPr>
          <a:xfrm>
            <a:off x="3778499" y="346395"/>
            <a:ext cx="1508248" cy="14453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4C5B94E-74D9-4F45-BA2A-6A06A2C6C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3" t="34063" r="30738" b="47126"/>
          <a:stretch/>
        </p:blipFill>
        <p:spPr>
          <a:xfrm>
            <a:off x="2102497" y="326802"/>
            <a:ext cx="1536496" cy="14453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6" name="Title 1">
            <a:extLst>
              <a:ext uri="{FF2B5EF4-FFF2-40B4-BE49-F238E27FC236}">
                <a16:creationId xmlns:a16="http://schemas.microsoft.com/office/drawing/2014/main" id="{692D42EB-7EFF-433B-A06E-B8EC31C4C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40" y="3773628"/>
            <a:ext cx="8101946" cy="498964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CMS_GROUP 2 – G2 SHOP -  DIVISION OF WORK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D34A09-F7B7-4D11-8AF6-3A448DD4E64B}"/>
              </a:ext>
            </a:extLst>
          </p:cNvPr>
          <p:cNvSpPr/>
          <p:nvPr/>
        </p:nvSpPr>
        <p:spPr>
          <a:xfrm>
            <a:off x="154646" y="418116"/>
            <a:ext cx="1508248" cy="14453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Pie 4">
            <a:extLst>
              <a:ext uri="{FF2B5EF4-FFF2-40B4-BE49-F238E27FC236}">
                <a16:creationId xmlns:a16="http://schemas.microsoft.com/office/drawing/2014/main" id="{E642F56D-9D47-4EF3-9027-64DD9D8F32E3}"/>
              </a:ext>
            </a:extLst>
          </p:cNvPr>
          <p:cNvSpPr/>
          <p:nvPr/>
        </p:nvSpPr>
        <p:spPr>
          <a:xfrm>
            <a:off x="143774" y="413437"/>
            <a:ext cx="1508248" cy="1445302"/>
          </a:xfrm>
          <a:prstGeom prst="pie">
            <a:avLst>
              <a:gd name="adj1" fmla="val 16151378"/>
              <a:gd name="adj2" fmla="val 160891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C8CFF15-7A2C-47A8-8C09-6598A28E5D51}"/>
              </a:ext>
            </a:extLst>
          </p:cNvPr>
          <p:cNvSpPr/>
          <p:nvPr/>
        </p:nvSpPr>
        <p:spPr>
          <a:xfrm>
            <a:off x="228975" y="495082"/>
            <a:ext cx="1337844" cy="12820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19C9F69-7EDB-4FCC-9FD1-3128001603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12151"/>
          <a:stretch/>
        </p:blipFill>
        <p:spPr>
          <a:xfrm>
            <a:off x="226235" y="460033"/>
            <a:ext cx="1321830" cy="14080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4D35053-A6BB-4B19-BFED-F7BAA66E6EA7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7" grpId="0"/>
      <p:bldP spid="96" grpId="0"/>
      <p:bldP spid="97" grpId="0"/>
      <p:bldP spid="106" grpId="0"/>
      <p:bldP spid="36" grpId="0" animBg="1"/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314CAF-5DF0-47DB-A396-FE045CEA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4002"/>
            <a:ext cx="5638800" cy="4455496"/>
          </a:xfrm>
          <a:prstGeom prst="rect">
            <a:avLst/>
          </a:prstGeom>
        </p:spPr>
      </p:pic>
      <p:sp>
        <p:nvSpPr>
          <p:cNvPr id="48" name="Text Placeholder 47"/>
          <p:cNvSpPr>
            <a:spLocks noGrp="1" noChangeAspect="1"/>
          </p:cNvSpPr>
          <p:nvPr>
            <p:ph type="body" sz="quarter" idx="13"/>
          </p:nvPr>
        </p:nvSpPr>
        <p:spPr>
          <a:xfrm rot="5400000" flipH="1">
            <a:off x="173340" y="3054192"/>
            <a:ext cx="1144749" cy="881829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noFil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975EE7-88FF-4A06-B9EE-9BA8AD003D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809750"/>
            <a:ext cx="2061080" cy="11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1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29991C1-734E-405A-98C0-AA62FBA67661}"/>
              </a:ext>
            </a:extLst>
          </p:cNvPr>
          <p:cNvSpPr/>
          <p:nvPr/>
        </p:nvSpPr>
        <p:spPr>
          <a:xfrm>
            <a:off x="595786" y="1612900"/>
            <a:ext cx="2286000" cy="228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800" b="1"/>
              <a:t>CÁC 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SẢN PHẨM</a:t>
            </a:r>
            <a:r>
              <a:rPr lang="en-US" sz="2800" b="1"/>
              <a:t> SẼ TỚI 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TẦM TAY </a:t>
            </a:r>
            <a:r>
              <a:rPr lang="en-US" sz="2800" b="1"/>
              <a:t>KHÁCH HÀNG MỘT CÁCH 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NHANH CHÓNG</a:t>
            </a:r>
            <a:r>
              <a:rPr lang="en-US" sz="2800" b="1"/>
              <a:t> VÀ </a:t>
            </a:r>
            <a:r>
              <a:rPr lang="en-US" sz="2800" b="1">
                <a:solidFill>
                  <a:schemeClr val="bg2">
                    <a:lumMod val="50000"/>
                  </a:schemeClr>
                </a:solidFill>
              </a:rPr>
              <a:t>TIỆN LỢI.</a:t>
            </a:r>
            <a:br>
              <a:rPr lang="en-US" sz="2800" b="1">
                <a:solidFill>
                  <a:schemeClr val="bg2">
                    <a:lumMod val="50000"/>
                  </a:schemeClr>
                </a:solidFill>
              </a:rPr>
            </a:b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5897" y="409458"/>
            <a:ext cx="8101946" cy="498964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MỤC ĐÍCH </a:t>
            </a:r>
            <a:r>
              <a:rPr lang="en-US"/>
              <a:t>H</a:t>
            </a:r>
            <a:r>
              <a:rPr lang="vi-VN"/>
              <a:t>Ư</a:t>
            </a:r>
            <a:r>
              <a:rPr lang="en-US"/>
              <a:t>ỚNG TỚI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657600" y="3333750"/>
            <a:ext cx="3839254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latin typeface="Exo" pitchFamily="50" charset="0"/>
              </a:rPr>
              <a:t>NHÓM ĐANG TRIỂN KHAI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9D10F9-A423-41E9-A162-F151B5EDD0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7" y="1504474"/>
            <a:ext cx="2571750" cy="2571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1F4049-02F0-4A42-A634-1B39F2B53527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B53BB-2517-427E-939F-99A46D42F95F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6620D-9D81-4911-94F9-F8932501D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999841"/>
            <a:ext cx="8134858" cy="158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3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B53BB-2517-427E-939F-99A46D42F95F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DCFE1-6222-47EE-A22E-4FA622BE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34"/>
            <a:ext cx="91440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7" name="Picture 6" descr="show_shop_add_1">
            <a:extLst>
              <a:ext uri="{FF2B5EF4-FFF2-40B4-BE49-F238E27FC236}">
                <a16:creationId xmlns:a16="http://schemas.microsoft.com/office/drawing/2014/main" id="{0C0A3EC2-0AF0-46CC-BB91-F9BB0A404B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880" y="833755"/>
            <a:ext cx="5730240" cy="34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GIAO DIỆN T</a:t>
            </a:r>
            <a:r>
              <a:rPr lang="vi-VN">
                <a:solidFill>
                  <a:schemeClr val="accent2"/>
                </a:solidFill>
              </a:rPr>
              <a:t>Ư</a:t>
            </a:r>
            <a:r>
              <a:rPr lang="en-US">
                <a:solidFill>
                  <a:schemeClr val="accent2"/>
                </a:solidFill>
              </a:rPr>
              <a:t>ƠNG TÁC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AD69B-B4BB-4281-9C42-09E7CA3AC82B}"/>
              </a:ext>
            </a:extLst>
          </p:cNvPr>
          <p:cNvSpPr/>
          <p:nvPr/>
        </p:nvSpPr>
        <p:spPr>
          <a:xfrm>
            <a:off x="6540500" y="4679950"/>
            <a:ext cx="2514600" cy="381000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0" name="Picture 9" descr="show_cat_non">
            <a:extLst>
              <a:ext uri="{FF2B5EF4-FFF2-40B4-BE49-F238E27FC236}">
                <a16:creationId xmlns:a16="http://schemas.microsoft.com/office/drawing/2014/main" id="{024F21A2-AB8E-480E-8C0C-E150A01DA3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6245" y="1113155"/>
            <a:ext cx="5731510" cy="29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ght Versio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7895</TotalTime>
  <Words>773</Words>
  <Application>Microsoft Office PowerPoint</Application>
  <PresentationFormat>On-screen Show (16:9)</PresentationFormat>
  <Paragraphs>153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Caviar Dreams</vt:lpstr>
      <vt:lpstr>Courier New</vt:lpstr>
      <vt:lpstr>Exo</vt:lpstr>
      <vt:lpstr>Times New Roman</vt:lpstr>
      <vt:lpstr>Light Version</vt:lpstr>
      <vt:lpstr>PowerPoint Presentation</vt:lpstr>
      <vt:lpstr>NẮM BẮT THỊ TRƯỜNG CÔNG NGHỆ BÁN HÀNG ONLINE TRONG NƯỚC</vt:lpstr>
      <vt:lpstr>PowerPoint Presentation</vt:lpstr>
      <vt:lpstr>PowerPoint Presentation</vt:lpstr>
      <vt:lpstr>MỤC ĐÍCH HƯỚNG TỚI</vt:lpstr>
      <vt:lpstr>HEADER</vt:lpstr>
      <vt:lpstr>HEADER</vt:lpstr>
      <vt:lpstr>GIAO DIỆN TƯƠNG TÁC</vt:lpstr>
      <vt:lpstr>GIAO DIỆN TƯƠNG TÁC</vt:lpstr>
      <vt:lpstr>GIAO DIỆN TƯƠNG TÁC</vt:lpstr>
      <vt:lpstr>GIAO DIỆN TƯƠNG TÁC</vt:lpstr>
      <vt:lpstr>GIAO DIỆN TƯƠNG TÁC</vt:lpstr>
      <vt:lpstr>GIAO DIỆN TƯƠNG TÁC</vt:lpstr>
      <vt:lpstr>TÍNH NĂNG TRONG PROJECT</vt:lpstr>
      <vt:lpstr>CÔNG NGHỆ ĐÃ SỬ DỤNG - PLUGIN</vt:lpstr>
      <vt:lpstr>PowerPoint Presentation</vt:lpstr>
      <vt:lpstr>BANNER – ADS </vt:lpstr>
      <vt:lpstr>SHOW PRODUCTS</vt:lpstr>
      <vt:lpstr>THE BEST NEW PRODUCTS OF CATEGORY </vt:lpstr>
      <vt:lpstr>THE BEST NEW PRODUCTS OF CATEGORY </vt:lpstr>
      <vt:lpstr>THE BEST NEW PRODUCTS OF CATEGORY </vt:lpstr>
      <vt:lpstr>PowerPoint Presentation</vt:lpstr>
      <vt:lpstr>PowerPoint Presentation</vt:lpstr>
      <vt:lpstr>PRODUCTS DETAIL</vt:lpstr>
      <vt:lpstr>PRODUCTS DETAIL</vt:lpstr>
      <vt:lpstr>PRODUCTS DETAIL</vt:lpstr>
      <vt:lpstr>PRODUCTS DETAIL</vt:lpstr>
      <vt:lpstr>PRODUCTS FOR NAVIGATION.</vt:lpstr>
      <vt:lpstr>PRODUCTS FOR NAVIGATION.</vt:lpstr>
      <vt:lpstr>GIAO DIỆN GIỎ HÀNG </vt:lpstr>
      <vt:lpstr>GIAO DIỆN GIỎ HÀNG </vt:lpstr>
      <vt:lpstr>GIAO DIỆN GIỎ HÀNG </vt:lpstr>
      <vt:lpstr>GIAO DIỆN GIỎ HÀNG BAN ĐẦU</vt:lpstr>
      <vt:lpstr>GIAO DIỆN THANH TOÁN </vt:lpstr>
      <vt:lpstr>GIAO DIỆN THANH TOÁN</vt:lpstr>
      <vt:lpstr>GIAO DIỆN THANH TOÁN</vt:lpstr>
      <vt:lpstr>GIỎ HÀNG – CÁC BƯỚC THANH TOÁN</vt:lpstr>
      <vt:lpstr>THUẬN LỢI , KHÓ KHĂN KHI THỰC HIỆN </vt:lpstr>
      <vt:lpstr>Đánh giá project</vt:lpstr>
      <vt:lpstr>FOOTER</vt:lpstr>
      <vt:lpstr>TIẾN TRÌNH THỰC HIỆN PROJECT</vt:lpstr>
      <vt:lpstr>VẤN - ĐÁP</vt:lpstr>
      <vt:lpstr>CMS_GROUP 2 – G2 SHOP -  DIVISION OF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Rogue</dc:creator>
  <cp:lastModifiedBy>LINH HO KHAC</cp:lastModifiedBy>
  <cp:revision>475</cp:revision>
  <dcterms:created xsi:type="dcterms:W3CDTF">2013-04-14T10:12:28Z</dcterms:created>
  <dcterms:modified xsi:type="dcterms:W3CDTF">2021-01-04T02:41:55Z</dcterms:modified>
</cp:coreProperties>
</file>